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80" r:id="rId6"/>
    <p:sldId id="281" r:id="rId7"/>
    <p:sldId id="275" r:id="rId8"/>
    <p:sldId id="276" r:id="rId9"/>
    <p:sldId id="259" r:id="rId10"/>
    <p:sldId id="260" r:id="rId11"/>
    <p:sldId id="264" r:id="rId12"/>
    <p:sldId id="269" r:id="rId13"/>
    <p:sldId id="270" r:id="rId14"/>
    <p:sldId id="273" r:id="rId15"/>
    <p:sldId id="278" r:id="rId16"/>
    <p:sldId id="284" r:id="rId17"/>
    <p:sldId id="271" r:id="rId18"/>
    <p:sldId id="272" r:id="rId19"/>
    <p:sldId id="285" r:id="rId20"/>
    <p:sldId id="28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6B774-3717-4973-BBF6-6C1EC0026E12}" v="12" dt="2024-04-06T00:18:44.369"/>
    <p1510:client id="{85370B02-3F00-4823-843E-D6F91259CDC9}" v="163" dt="2024-04-06T05:35:58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ang" userId="07e19b0d3bffc0b6" providerId="LiveId" clId="{6726B774-3717-4973-BBF6-6C1EC0026E12}"/>
    <pc:docChg chg="undo redo custSel addSld delSld modSld sldOrd">
      <pc:chgData name="David Tang" userId="07e19b0d3bffc0b6" providerId="LiveId" clId="{6726B774-3717-4973-BBF6-6C1EC0026E12}" dt="2024-04-06T00:20:52.923" v="6494" actId="20577"/>
      <pc:docMkLst>
        <pc:docMk/>
      </pc:docMkLst>
      <pc:sldChg chg="addSp delSp modSp new mod setBg delDesignElem">
        <pc:chgData name="David Tang" userId="07e19b0d3bffc0b6" providerId="LiveId" clId="{6726B774-3717-4973-BBF6-6C1EC0026E12}" dt="2024-04-05T23:29:55.780" v="3262"/>
        <pc:sldMkLst>
          <pc:docMk/>
          <pc:sldMk cId="1546315494" sldId="256"/>
        </pc:sldMkLst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6726B774-3717-4973-BBF6-6C1EC0026E12}" dt="2024-04-05T23:29:55.780" v="3262"/>
          <ac:spMkLst>
            <pc:docMk/>
            <pc:sldMk cId="1546315494" sldId="256"/>
            <ac:spMk id="8" creationId="{0BA28970-3E8F-46CD-A302-42EE83668B0A}"/>
          </ac:spMkLst>
        </pc:spChg>
        <pc:cxnChg chg="add del">
          <ac:chgData name="David Tang" userId="07e19b0d3bffc0b6" providerId="LiveId" clId="{6726B774-3717-4973-BBF6-6C1EC0026E12}" dt="2024-04-05T23:29:55.780" v="3262"/>
          <ac:cxnSpMkLst>
            <pc:docMk/>
            <pc:sldMk cId="1546315494" sldId="256"/>
            <ac:cxnSpMk id="10" creationId="{47AE7893-212D-45CB-A5B0-AE377389AB3F}"/>
          </ac:cxnSpMkLst>
        </pc:cxnChg>
      </pc:sldChg>
      <pc:sldChg chg="addSp modSp new mod setBg">
        <pc:chgData name="David Tang" userId="07e19b0d3bffc0b6" providerId="LiveId" clId="{6726B774-3717-4973-BBF6-6C1EC0026E12}" dt="2024-04-05T23:43:35.137" v="4686" actId="20577"/>
        <pc:sldMkLst>
          <pc:docMk/>
          <pc:sldMk cId="2014405516" sldId="257"/>
        </pc:sldMkLst>
        <pc:spChg chg="mod">
          <ac:chgData name="David Tang" userId="07e19b0d3bffc0b6" providerId="LiveId" clId="{6726B774-3717-4973-BBF6-6C1EC0026E12}" dt="2024-04-05T22:23:59.233" v="190" actId="26606"/>
          <ac:spMkLst>
            <pc:docMk/>
            <pc:sldMk cId="2014405516" sldId="257"/>
            <ac:spMk id="2" creationId="{F4F3A824-9FA5-84CD-46E4-E1F23476D884}"/>
          </ac:spMkLst>
        </pc:spChg>
        <pc:spChg chg="mod">
          <ac:chgData name="David Tang" userId="07e19b0d3bffc0b6" providerId="LiveId" clId="{6726B774-3717-4973-BBF6-6C1EC0026E12}" dt="2024-04-05T23:43:35.137" v="4686" actId="20577"/>
          <ac:spMkLst>
            <pc:docMk/>
            <pc:sldMk cId="2014405516" sldId="257"/>
            <ac:spMk id="3" creationId="{86803A48-7014-8599-B603-8AA1F4FCD54B}"/>
          </ac:spMkLst>
        </pc:spChg>
        <pc:picChg chg="add">
          <ac:chgData name="David Tang" userId="07e19b0d3bffc0b6" providerId="LiveId" clId="{6726B774-3717-4973-BBF6-6C1EC0026E12}" dt="2024-04-05T22:23:59.233" v="190" actId="26606"/>
          <ac:picMkLst>
            <pc:docMk/>
            <pc:sldMk cId="2014405516" sldId="257"/>
            <ac:picMk id="5" creationId="{7BE2B2F3-1FFE-C917-F99C-7DB64183FF2D}"/>
          </ac:picMkLst>
        </pc:picChg>
      </pc:sldChg>
      <pc:sldChg chg="addSp delSp modSp new mod setBg">
        <pc:chgData name="David Tang" userId="07e19b0d3bffc0b6" providerId="LiveId" clId="{6726B774-3717-4973-BBF6-6C1EC0026E12}" dt="2024-04-05T23:36:24.726" v="3730" actId="113"/>
        <pc:sldMkLst>
          <pc:docMk/>
          <pc:sldMk cId="2737933470" sldId="258"/>
        </pc:sldMkLst>
        <pc:spChg chg="mod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" creationId="{2B9EAD14-E515-A935-EB05-69A80B854C28}"/>
          </ac:spMkLst>
        </pc:spChg>
        <pc:spChg chg="mod ord">
          <ac:chgData name="David Tang" userId="07e19b0d3bffc0b6" providerId="LiveId" clId="{6726B774-3717-4973-BBF6-6C1EC0026E12}" dt="2024-04-05T23:36:24.726" v="3730" actId="113"/>
          <ac:spMkLst>
            <pc:docMk/>
            <pc:sldMk cId="2737933470" sldId="258"/>
            <ac:spMk id="3" creationId="{1E5ACBA4-0964-61D1-A758-13CE1E21FF09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8" creationId="{39E4C68A-A4A9-48A4-9FF2-D2896B1EA01F}"/>
          </ac:spMkLst>
        </pc:spChg>
        <pc:spChg chg="add del">
          <ac:chgData name="David Tang" userId="07e19b0d3bffc0b6" providerId="LiveId" clId="{6726B774-3717-4973-BBF6-6C1EC0026E12}" dt="2024-04-05T23:35:23.771" v="3710" actId="26606"/>
          <ac:spMkLst>
            <pc:docMk/>
            <pc:sldMk cId="2737933470" sldId="258"/>
            <ac:spMk id="10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6.020" v="3712" actId="26606"/>
          <ac:spMkLst>
            <pc:docMk/>
            <pc:sldMk cId="2737933470" sldId="258"/>
            <ac:spMk id="14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7.746" v="3714" actId="26606"/>
          <ac:spMkLst>
            <pc:docMk/>
            <pc:sldMk cId="2737933470" sldId="258"/>
            <ac:spMk id="18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22" creationId="{E2B9AEA5-52CB-49A6-AF8A-33502F291B91}"/>
          </ac:spMkLst>
        </pc:spChg>
        <pc:spChg chg="add del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4" creationId="{81CE8CA9-D6D2-4C46-8070-9566F894E53E}"/>
          </ac:spMkLst>
        </pc:spChg>
        <pc:picChg chg="add del">
          <ac:chgData name="David Tang" userId="07e19b0d3bffc0b6" providerId="LiveId" clId="{6726B774-3717-4973-BBF6-6C1EC0026E12}" dt="2024-04-05T23:35:23.771" v="3710" actId="26606"/>
          <ac:picMkLst>
            <pc:docMk/>
            <pc:sldMk cId="2737933470" sldId="258"/>
            <ac:picMk id="7" creationId="{BF785EF2-6C23-B3FD-B9F1-BC364386D639}"/>
          </ac:picMkLst>
        </pc:picChg>
        <pc:picChg chg="add del">
          <ac:chgData name="David Tang" userId="07e19b0d3bffc0b6" providerId="LiveId" clId="{6726B774-3717-4973-BBF6-6C1EC0026E12}" dt="2024-04-05T23:35:26.020" v="3712" actId="26606"/>
          <ac:picMkLst>
            <pc:docMk/>
            <pc:sldMk cId="2737933470" sldId="258"/>
            <ac:picMk id="16" creationId="{70405DB1-54ED-7F7E-1F45-0DC6E9E502B1}"/>
          </ac:picMkLst>
        </pc:picChg>
        <pc:picChg chg="add del">
          <ac:chgData name="David Tang" userId="07e19b0d3bffc0b6" providerId="LiveId" clId="{6726B774-3717-4973-BBF6-6C1EC0026E12}" dt="2024-04-05T23:35:27.746" v="3714" actId="26606"/>
          <ac:picMkLst>
            <pc:docMk/>
            <pc:sldMk cId="2737933470" sldId="258"/>
            <ac:picMk id="20" creationId="{F92112F3-4DD3-C4CA-1D64-A7EEC2FBA7A3}"/>
          </ac:picMkLst>
        </pc:picChg>
        <pc:picChg chg="add mod">
          <ac:chgData name="David Tang" userId="07e19b0d3bffc0b6" providerId="LiveId" clId="{6726B774-3717-4973-BBF6-6C1EC0026E12}" dt="2024-04-05T23:36:05.171" v="3726" actId="26606"/>
          <ac:picMkLst>
            <pc:docMk/>
            <pc:sldMk cId="2737933470" sldId="258"/>
            <ac:picMk id="26" creationId="{BF785EF2-6C23-B3FD-B9F1-BC364386D639}"/>
          </ac:picMkLst>
        </pc:picChg>
        <pc:cxnChg chg="add del">
          <ac:chgData name="David Tang" userId="07e19b0d3bffc0b6" providerId="LiveId" clId="{6726B774-3717-4973-BBF6-6C1EC0026E12}" dt="2024-04-05T23:35:23.771" v="3710" actId="26606"/>
          <ac:cxnSpMkLst>
            <pc:docMk/>
            <pc:sldMk cId="2737933470" sldId="258"/>
            <ac:cxnSpMk id="12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6.020" v="3712" actId="26606"/>
          <ac:cxnSpMkLst>
            <pc:docMk/>
            <pc:sldMk cId="2737933470" sldId="258"/>
            <ac:cxnSpMk id="15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7.746" v="3714" actId="26606"/>
          <ac:cxnSpMkLst>
            <pc:docMk/>
            <pc:sldMk cId="2737933470" sldId="258"/>
            <ac:cxnSpMk id="19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6:05.171" v="3726" actId="26606"/>
          <ac:cxnSpMkLst>
            <pc:docMk/>
            <pc:sldMk cId="2737933470" sldId="258"/>
            <ac:cxnSpMk id="25" creationId="{72B31CF5-BEC2-457D-A52F-6A5CCB066FEC}"/>
          </ac:cxnSpMkLst>
        </pc:cxnChg>
      </pc:sldChg>
      <pc:sldChg chg="modSp new mod">
        <pc:chgData name="David Tang" userId="07e19b0d3bffc0b6" providerId="LiveId" clId="{6726B774-3717-4973-BBF6-6C1EC0026E12}" dt="2024-04-05T23:44:56.341" v="4882" actId="20577"/>
        <pc:sldMkLst>
          <pc:docMk/>
          <pc:sldMk cId="1007151881" sldId="259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6726B774-3717-4973-BBF6-6C1EC0026E12}" dt="2024-04-05T23:44:56.341" v="4882" actId="20577"/>
          <ac:spMkLst>
            <pc:docMk/>
            <pc:sldMk cId="1007151881" sldId="259"/>
            <ac:spMk id="3" creationId="{DADAC314-6938-C091-9441-7AAF1E70DF71}"/>
          </ac:spMkLst>
        </pc:spChg>
      </pc:sldChg>
      <pc:sldChg chg="addSp delSp modSp new mod setBg">
        <pc:chgData name="David Tang" userId="07e19b0d3bffc0b6" providerId="LiveId" clId="{6726B774-3717-4973-BBF6-6C1EC0026E12}" dt="2024-04-05T23:30:11.663" v="3264" actId="14100"/>
        <pc:sldMkLst>
          <pc:docMk/>
          <pc:sldMk cId="182655392" sldId="260"/>
        </pc:sldMkLst>
        <pc:spChg chg="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2" creationId="{9BFD41E2-5B11-DD41-068D-29E53C96EA8B}"/>
          </ac:spMkLst>
        </pc:spChg>
        <pc:spChg chg="del 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3" creationId="{DDEAC813-DDAC-5E31-2B4C-74230F169102}"/>
          </ac:spMkLst>
        </pc:spChg>
        <pc:graphicFrameChg chg="add mod">
          <ac:chgData name="David Tang" userId="07e19b0d3bffc0b6" providerId="LiveId" clId="{6726B774-3717-4973-BBF6-6C1EC0026E12}" dt="2024-04-05T23:30:11.663" v="3264" actId="14100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modSp new del mod ord">
        <pc:chgData name="David Tang" userId="07e19b0d3bffc0b6" providerId="LiveId" clId="{6726B774-3717-4973-BBF6-6C1EC0026E12}" dt="2024-04-06T00:17:01.133" v="6284" actId="47"/>
        <pc:sldMkLst>
          <pc:docMk/>
          <pc:sldMk cId="3332724879" sldId="261"/>
        </pc:sldMkLst>
        <pc:spChg chg="mod">
          <ac:chgData name="David Tang" userId="07e19b0d3bffc0b6" providerId="LiveId" clId="{6726B774-3717-4973-BBF6-6C1EC0026E12}" dt="2024-04-05T23:21:05.103" v="2381" actId="1076"/>
          <ac:spMkLst>
            <pc:docMk/>
            <pc:sldMk cId="3332724879" sldId="261"/>
            <ac:spMk id="2" creationId="{BB17BED8-B7DF-8000-E2BD-423DA9FF637A}"/>
          </ac:spMkLst>
        </pc:spChg>
        <pc:spChg chg="mod">
          <ac:chgData name="David Tang" userId="07e19b0d3bffc0b6" providerId="LiveId" clId="{6726B774-3717-4973-BBF6-6C1EC0026E12}" dt="2024-04-05T23:22:43.748" v="2678" actId="20577"/>
          <ac:spMkLst>
            <pc:docMk/>
            <pc:sldMk cId="3332724879" sldId="261"/>
            <ac:spMk id="3" creationId="{8909C58F-7D1B-893A-BC13-1B1B3250ED0D}"/>
          </ac:spMkLst>
        </pc:spChg>
        <pc:picChg chg="add mod">
          <ac:chgData name="David Tang" userId="07e19b0d3bffc0b6" providerId="LiveId" clId="{6726B774-3717-4973-BBF6-6C1EC0026E12}" dt="2024-04-05T23:21:10.286" v="2383" actId="14100"/>
          <ac:picMkLst>
            <pc:docMk/>
            <pc:sldMk cId="3332724879" sldId="261"/>
            <ac:picMk id="5" creationId="{78E51291-42A9-7ECF-8F2E-928EA139FC1C}"/>
          </ac:picMkLst>
        </pc:picChg>
      </pc:sldChg>
      <pc:sldChg chg="modSp new del">
        <pc:chgData name="David Tang" userId="07e19b0d3bffc0b6" providerId="LiveId" clId="{6726B774-3717-4973-BBF6-6C1EC0026E12}" dt="2024-04-06T00:18:46.207" v="6306" actId="47"/>
        <pc:sldMkLst>
          <pc:docMk/>
          <pc:sldMk cId="2290216053" sldId="262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2" creationId="{83F89E9A-5E64-F73D-59CC-F2F407E3BD6E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3" creationId="{124683A4-CD4E-2D8C-7964-055499A93764}"/>
          </ac:spMkLst>
        </pc:spChg>
      </pc:sldChg>
      <pc:sldChg chg="addSp delSp modSp new mod">
        <pc:chgData name="David Tang" userId="07e19b0d3bffc0b6" providerId="LiveId" clId="{6726B774-3717-4973-BBF6-6C1EC0026E12}" dt="2024-04-06T00:20:52.923" v="6494" actId="20577"/>
        <pc:sldMkLst>
          <pc:docMk/>
          <pc:sldMk cId="29338183" sldId="263"/>
        </pc:sldMkLst>
        <pc:spChg chg="mod">
          <ac:chgData name="David Tang" userId="07e19b0d3bffc0b6" providerId="LiveId" clId="{6726B774-3717-4973-BBF6-6C1EC0026E12}" dt="2024-04-06T00:19:08.357" v="6348" actId="1076"/>
          <ac:spMkLst>
            <pc:docMk/>
            <pc:sldMk cId="29338183" sldId="263"/>
            <ac:spMk id="2" creationId="{26DB934F-CFCB-86BD-50D1-E1DB46B279A6}"/>
          </ac:spMkLst>
        </pc:spChg>
        <pc:spChg chg="add del mod">
          <ac:chgData name="David Tang" userId="07e19b0d3bffc0b6" providerId="LiveId" clId="{6726B774-3717-4973-BBF6-6C1EC0026E12}" dt="2024-04-06T00:20:52.923" v="6494" actId="20577"/>
          <ac:spMkLst>
            <pc:docMk/>
            <pc:sldMk cId="29338183" sldId="263"/>
            <ac:spMk id="3" creationId="{7A31C707-E076-C7B5-41F3-DF66F2A6A8B7}"/>
          </ac:spMkLst>
        </pc:spChg>
      </pc:sldChg>
      <pc:sldChg chg="addSp modSp new mod">
        <pc:chgData name="David Tang" userId="07e19b0d3bffc0b6" providerId="LiveId" clId="{6726B774-3717-4973-BBF6-6C1EC0026E12}" dt="2024-04-05T23:29:55.780" v="3262"/>
        <pc:sldMkLst>
          <pc:docMk/>
          <pc:sldMk cId="3275805614" sldId="264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275805614" sldId="264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28:19.773" v="3217" actId="1076"/>
          <ac:spMkLst>
            <pc:docMk/>
            <pc:sldMk cId="3275805614" sldId="264"/>
            <ac:spMk id="3" creationId="{6A28D36B-4DB0-0B34-00E6-BE9AD9317BEC}"/>
          </ac:spMkLst>
        </pc:spChg>
        <pc:picChg chg="add mod">
          <ac:chgData name="David Tang" userId="07e19b0d3bffc0b6" providerId="LiveId" clId="{6726B774-3717-4973-BBF6-6C1EC0026E12}" dt="2024-04-05T23:28:25.927" v="3218" actId="1076"/>
          <ac:picMkLst>
            <pc:docMk/>
            <pc:sldMk cId="3275805614" sldId="264"/>
            <ac:picMk id="5" creationId="{6F40EC3A-50CA-0DBD-9C7E-53D93ABEA92F}"/>
          </ac:picMkLst>
        </pc:picChg>
      </pc:sldChg>
      <pc:sldChg chg="modSp new del mod">
        <pc:chgData name="David Tang" userId="07e19b0d3bffc0b6" providerId="LiveId" clId="{6726B774-3717-4973-BBF6-6C1EC0026E12}" dt="2024-04-05T23:30:36.713" v="3269" actId="47"/>
        <pc:sldMkLst>
          <pc:docMk/>
          <pc:sldMk cId="584089720" sldId="265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2" creationId="{3248D872-9EC7-9CEF-E0D2-E1C6B32F38E5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3" creationId="{9C4A24A1-70FA-8B3E-3AEA-30FCA1601F3A}"/>
          </ac:spMkLst>
        </pc:spChg>
      </pc:sldChg>
      <pc:sldChg chg="modSp new del mod">
        <pc:chgData name="David Tang" userId="07e19b0d3bffc0b6" providerId="LiveId" clId="{6726B774-3717-4973-BBF6-6C1EC0026E12}" dt="2024-04-05T23:30:37.385" v="3270" actId="47"/>
        <pc:sldMkLst>
          <pc:docMk/>
          <pc:sldMk cId="72843097" sldId="266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2" creationId="{78DCE349-CC5C-03DB-CA0B-B4A5AE52921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3" creationId="{8CE00241-12BD-7355-C2D2-96FC06D8E0E0}"/>
          </ac:spMkLst>
        </pc:spChg>
      </pc:sldChg>
      <pc:sldChg chg="modSp new del mod">
        <pc:chgData name="David Tang" userId="07e19b0d3bffc0b6" providerId="LiveId" clId="{6726B774-3717-4973-BBF6-6C1EC0026E12}" dt="2024-04-05T23:30:37.776" v="3271" actId="47"/>
        <pc:sldMkLst>
          <pc:docMk/>
          <pc:sldMk cId="3754022063" sldId="267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2" creationId="{C997B9BE-0276-032D-1DFC-D79A24F0C3DC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3" creationId="{6AB7F8F8-5DF2-E329-BB5F-BCBE117250B1}"/>
          </ac:spMkLst>
        </pc:spChg>
      </pc:sldChg>
      <pc:sldChg chg="modSp new add del mod">
        <pc:chgData name="David Tang" userId="07e19b0d3bffc0b6" providerId="LiveId" clId="{6726B774-3717-4973-BBF6-6C1EC0026E12}" dt="2024-04-05T23:30:40.631" v="3274" actId="47"/>
        <pc:sldMkLst>
          <pc:docMk/>
          <pc:sldMk cId="2152168465" sldId="268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2" creationId="{0827665A-3639-18D0-F5A5-9E38D04ECED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3" creationId="{0A6C6561-570C-D4BE-C443-C3F37716397C}"/>
          </ac:spMkLst>
        </pc:spChg>
      </pc:sldChg>
      <pc:sldChg chg="addSp delSp modSp add mod setBg">
        <pc:chgData name="David Tang" userId="07e19b0d3bffc0b6" providerId="LiveId" clId="{6726B774-3717-4973-BBF6-6C1EC0026E12}" dt="2024-04-06T00:18:26.740" v="6304" actId="1076"/>
        <pc:sldMkLst>
          <pc:docMk/>
          <pc:sldMk cId="536900477" sldId="269"/>
        </pc:sldMkLst>
        <pc:spChg chg="mod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2" creationId="{590569C0-C00A-FF00-28E3-2DF7CA8403BC}"/>
          </ac:spMkLst>
        </pc:spChg>
        <pc:spChg chg="mod ord">
          <ac:chgData name="David Tang" userId="07e19b0d3bffc0b6" providerId="LiveId" clId="{6726B774-3717-4973-BBF6-6C1EC0026E12}" dt="2024-04-05T23:37:26.507" v="3758" actId="1076"/>
          <ac:spMkLst>
            <pc:docMk/>
            <pc:sldMk cId="536900477" sldId="269"/>
            <ac:spMk id="3" creationId="{6A28D36B-4DB0-0B34-00E6-BE9AD9317BEC}"/>
          </ac:spMkLst>
        </pc:spChg>
        <pc:spChg chg="add del">
          <ac:chgData name="David Tang" userId="07e19b0d3bffc0b6" providerId="LiveId" clId="{6726B774-3717-4973-BBF6-6C1EC0026E12}" dt="2024-04-05T23:35:12.117" v="3707" actId="26606"/>
          <ac:spMkLst>
            <pc:docMk/>
            <pc:sldMk cId="536900477" sldId="269"/>
            <ac:spMk id="10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4:57.571" v="3703" actId="26606"/>
          <ac:spMkLst>
            <pc:docMk/>
            <pc:sldMk cId="536900477" sldId="269"/>
            <ac:spMk id="13" creationId="{C51136FD-BBB2-4EB4-A240-3E21EECF7365}"/>
          </ac:spMkLst>
        </pc:spChg>
        <pc:spChg chg="add del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16" creationId="{81CE8CA9-D6D2-4C46-8070-9566F894E53E}"/>
          </ac:spMkLst>
        </pc:spChg>
        <pc:picChg chg="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5" creationId="{6F40EC3A-50CA-0DBD-9C7E-53D93ABEA92F}"/>
          </ac:picMkLst>
        </pc:picChg>
        <pc:picChg chg="add 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6" creationId="{B6E4DFE4-83E7-E339-E658-BC946A3C08B9}"/>
          </ac:picMkLst>
        </pc:picChg>
        <pc:picChg chg="add mod">
          <ac:chgData name="David Tang" userId="07e19b0d3bffc0b6" providerId="LiveId" clId="{6726B774-3717-4973-BBF6-6C1EC0026E12}" dt="2024-04-06T00:18:26.740" v="6304" actId="1076"/>
          <ac:picMkLst>
            <pc:docMk/>
            <pc:sldMk cId="536900477" sldId="269"/>
            <ac:picMk id="8" creationId="{894ADC98-92EC-D979-50F0-0002E8FEF4E1}"/>
          </ac:picMkLst>
        </pc:picChg>
        <pc:cxnChg chg="add del">
          <ac:chgData name="David Tang" userId="07e19b0d3bffc0b6" providerId="LiveId" clId="{6726B774-3717-4973-BBF6-6C1EC0026E12}" dt="2024-04-05T23:35:12.117" v="3707" actId="26606"/>
          <ac:cxnSpMkLst>
            <pc:docMk/>
            <pc:sldMk cId="536900477" sldId="269"/>
            <ac:cxnSpMk id="11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4:57.571" v="3703" actId="26606"/>
          <ac:cxnSpMkLst>
            <pc:docMk/>
            <pc:sldMk cId="536900477" sldId="269"/>
            <ac:cxnSpMk id="15" creationId="{C6826B28-36B0-4CC1-8EC8-EF9B88B3564A}"/>
          </ac:cxnSpMkLst>
        </pc:cxnChg>
        <pc:cxnChg chg="add del">
          <ac:chgData name="David Tang" userId="07e19b0d3bffc0b6" providerId="LiveId" clId="{6726B774-3717-4973-BBF6-6C1EC0026E12}" dt="2024-04-05T23:36:43.850" v="3735" actId="26606"/>
          <ac:cxnSpMkLst>
            <pc:docMk/>
            <pc:sldMk cId="536900477" sldId="269"/>
            <ac:cxnSpMk id="18" creationId="{72B31CF5-BEC2-457D-A52F-6A5CCB066FEC}"/>
          </ac:cxnSpMkLst>
        </pc:cxnChg>
      </pc:sldChg>
      <pc:sldChg chg="addSp delSp modSp add mod">
        <pc:chgData name="David Tang" userId="07e19b0d3bffc0b6" providerId="LiveId" clId="{6726B774-3717-4973-BBF6-6C1EC0026E12}" dt="2024-04-05T23:41:32.293" v="4357" actId="20577"/>
        <pc:sldMkLst>
          <pc:docMk/>
          <pc:sldMk cId="2796812447" sldId="270"/>
        </pc:sldMkLst>
        <pc:spChg chg="mod">
          <ac:chgData name="David Tang" userId="07e19b0d3bffc0b6" providerId="LiveId" clId="{6726B774-3717-4973-BBF6-6C1EC0026E12}" dt="2024-04-05T23:37:16.379" v="3756" actId="20577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1:32.293" v="4357" actId="20577"/>
          <ac:spMkLst>
            <pc:docMk/>
            <pc:sldMk cId="2796812447" sldId="270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5T23:37:19.058" v="3757" actId="478"/>
          <ac:picMkLst>
            <pc:docMk/>
            <pc:sldMk cId="2796812447" sldId="270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5T23:38:46.561" v="3977" actId="1076"/>
          <ac:picMkLst>
            <pc:docMk/>
            <pc:sldMk cId="2796812447" sldId="270"/>
            <ac:picMk id="6" creationId="{68411D6A-0D74-6E5A-5A65-ABACFEF4534C}"/>
          </ac:picMkLst>
        </pc:picChg>
      </pc:sldChg>
      <pc:sldChg chg="addSp delSp modSp add mod">
        <pc:chgData name="David Tang" userId="07e19b0d3bffc0b6" providerId="LiveId" clId="{6726B774-3717-4973-BBF6-6C1EC0026E12}" dt="2024-04-06T00:12:25.396" v="5749" actId="20577"/>
        <pc:sldMkLst>
          <pc:docMk/>
          <pc:sldMk cId="3996275967" sldId="271"/>
        </pc:sldMkLst>
        <pc:spChg chg="mod">
          <ac:chgData name="David Tang" userId="07e19b0d3bffc0b6" providerId="LiveId" clId="{6726B774-3717-4973-BBF6-6C1EC0026E12}" dt="2024-04-06T00:12:25.396" v="5749" actId="20577"/>
          <ac:spMkLst>
            <pc:docMk/>
            <pc:sldMk cId="3996275967" sldId="271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1:57.417" v="5736" actId="1076"/>
          <ac:spMkLst>
            <pc:docMk/>
            <pc:sldMk cId="3996275967" sldId="271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0:51.417" v="5710" actId="478"/>
          <ac:picMkLst>
            <pc:docMk/>
            <pc:sldMk cId="3996275967" sldId="271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1:58.840" v="5737" actId="1076"/>
          <ac:picMkLst>
            <pc:docMk/>
            <pc:sldMk cId="3996275967" sldId="271"/>
            <ac:picMk id="6" creationId="{BCA665C2-9B7E-6C01-6142-C8803480DF64}"/>
          </ac:picMkLst>
        </pc:picChg>
      </pc:sldChg>
      <pc:sldChg chg="addSp delSp modSp add mod">
        <pc:chgData name="David Tang" userId="07e19b0d3bffc0b6" providerId="LiveId" clId="{6726B774-3717-4973-BBF6-6C1EC0026E12}" dt="2024-04-06T00:17:57.773" v="6302" actId="113"/>
        <pc:sldMkLst>
          <pc:docMk/>
          <pc:sldMk cId="1529863596" sldId="272"/>
        </pc:sldMkLst>
        <pc:spChg chg="mod">
          <ac:chgData name="David Tang" userId="07e19b0d3bffc0b6" providerId="LiveId" clId="{6726B774-3717-4973-BBF6-6C1EC0026E12}" dt="2024-04-06T00:17:36.081" v="6296" actId="1076"/>
          <ac:spMkLst>
            <pc:docMk/>
            <pc:sldMk cId="1529863596" sldId="272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7:57.773" v="6302" actId="113"/>
          <ac:spMkLst>
            <pc:docMk/>
            <pc:sldMk cId="1529863596" sldId="272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2:41.226" v="5774" actId="478"/>
          <ac:picMkLst>
            <pc:docMk/>
            <pc:sldMk cId="1529863596" sldId="272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7:30.307" v="6295" actId="14100"/>
          <ac:picMkLst>
            <pc:docMk/>
            <pc:sldMk cId="1529863596" sldId="272"/>
            <ac:picMk id="6" creationId="{3A23A48F-905D-96D4-126E-CE9297D4ACDF}"/>
          </ac:picMkLst>
        </pc:picChg>
      </pc:sldChg>
      <pc:sldChg chg="addSp delSp modSp add mod">
        <pc:chgData name="David Tang" userId="07e19b0d3bffc0b6" providerId="LiveId" clId="{6726B774-3717-4973-BBF6-6C1EC0026E12}" dt="2024-04-05T23:50:02.568" v="5164" actId="1076"/>
        <pc:sldMkLst>
          <pc:docMk/>
          <pc:sldMk cId="1475594837" sldId="273"/>
        </pc:sldMkLst>
        <pc:spChg chg="mod">
          <ac:chgData name="David Tang" userId="07e19b0d3bffc0b6" providerId="LiveId" clId="{6726B774-3717-4973-BBF6-6C1EC0026E12}" dt="2024-04-05T23:47:14.167" v="5153" actId="1076"/>
          <ac:spMkLst>
            <pc:docMk/>
            <pc:sldMk cId="1475594837" sldId="273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7:25.487" v="5156" actId="1076"/>
          <ac:spMkLst>
            <pc:docMk/>
            <pc:sldMk cId="1475594837" sldId="273"/>
            <ac:spMk id="3" creationId="{6A28D36B-4DB0-0B34-00E6-BE9AD9317BEC}"/>
          </ac:spMkLst>
        </pc:spChg>
        <pc:picChg chg="add mod ord modCrop">
          <ac:chgData name="David Tang" userId="07e19b0d3bffc0b6" providerId="LiveId" clId="{6726B774-3717-4973-BBF6-6C1EC0026E12}" dt="2024-04-05T23:50:02.568" v="5164" actId="1076"/>
          <ac:picMkLst>
            <pc:docMk/>
            <pc:sldMk cId="1475594837" sldId="273"/>
            <ac:picMk id="5" creationId="{0227D8D3-D5AA-860C-ECD1-AF75C40AA08B}"/>
          </ac:picMkLst>
        </pc:picChg>
        <pc:picChg chg="del">
          <ac:chgData name="David Tang" userId="07e19b0d3bffc0b6" providerId="LiveId" clId="{6726B774-3717-4973-BBF6-6C1EC0026E12}" dt="2024-04-05T23:46:08.992" v="5141" actId="478"/>
          <ac:picMkLst>
            <pc:docMk/>
            <pc:sldMk cId="1475594837" sldId="273"/>
            <ac:picMk id="6" creationId="{68411D6A-0D74-6E5A-5A65-ABACFEF4534C}"/>
          </ac:picMkLst>
        </pc:picChg>
      </pc:sldChg>
      <pc:sldChg chg="new del">
        <pc:chgData name="David Tang" userId="07e19b0d3bffc0b6" providerId="LiveId" clId="{6726B774-3717-4973-BBF6-6C1EC0026E12}" dt="2024-04-05T23:41:41.752" v="4359" actId="47"/>
        <pc:sldMkLst>
          <pc:docMk/>
          <pc:sldMk cId="3139649284" sldId="273"/>
        </pc:sldMkLst>
      </pc:sldChg>
      <pc:sldChg chg="add del">
        <pc:chgData name="David Tang" userId="07e19b0d3bffc0b6" providerId="LiveId" clId="{6726B774-3717-4973-BBF6-6C1EC0026E12}" dt="2024-04-05T23:49:51.709" v="5162" actId="47"/>
        <pc:sldMkLst>
          <pc:docMk/>
          <pc:sldMk cId="928428733" sldId="274"/>
        </pc:sldMkLst>
      </pc:sldChg>
      <pc:sldChg chg="modSp new mod">
        <pc:chgData name="David Tang" userId="07e19b0d3bffc0b6" providerId="LiveId" clId="{6726B774-3717-4973-BBF6-6C1EC0026E12}" dt="2024-04-05T23:43:24.430" v="4681" actId="20577"/>
        <pc:sldMkLst>
          <pc:docMk/>
          <pc:sldMk cId="1232048699" sldId="275"/>
        </pc:sldMkLst>
        <pc:spChg chg="mod">
          <ac:chgData name="David Tang" userId="07e19b0d3bffc0b6" providerId="LiveId" clId="{6726B774-3717-4973-BBF6-6C1EC0026E12}" dt="2024-04-05T23:43:24.430" v="4681" actId="20577"/>
          <ac:spMkLst>
            <pc:docMk/>
            <pc:sldMk cId="1232048699" sldId="275"/>
            <ac:spMk id="2" creationId="{7CC59951-411E-6BDA-C7F4-C33BC196C6E9}"/>
          </ac:spMkLst>
        </pc:spChg>
      </pc:sldChg>
      <pc:sldChg chg="modSp new mod">
        <pc:chgData name="David Tang" userId="07e19b0d3bffc0b6" providerId="LiveId" clId="{6726B774-3717-4973-BBF6-6C1EC0026E12}" dt="2024-04-05T23:43:50.505" v="4717" actId="20577"/>
        <pc:sldMkLst>
          <pc:docMk/>
          <pc:sldMk cId="2643155085" sldId="276"/>
        </pc:sldMkLst>
        <pc:spChg chg="mod">
          <ac:chgData name="David Tang" userId="07e19b0d3bffc0b6" providerId="LiveId" clId="{6726B774-3717-4973-BBF6-6C1EC0026E12}" dt="2024-04-05T23:43:50.505" v="4717" actId="20577"/>
          <ac:spMkLst>
            <pc:docMk/>
            <pc:sldMk cId="2643155085" sldId="276"/>
            <ac:spMk id="2" creationId="{CAC8559B-2503-D678-ABE6-AAA8AEFBCC8D}"/>
          </ac:spMkLst>
        </pc:spChg>
      </pc:sldChg>
      <pc:sldChg chg="modSp new mod ord">
        <pc:chgData name="David Tang" userId="07e19b0d3bffc0b6" providerId="LiveId" clId="{6726B774-3717-4973-BBF6-6C1EC0026E12}" dt="2024-04-05T23:44:58.846" v="4884"/>
        <pc:sldMkLst>
          <pc:docMk/>
          <pc:sldMk cId="837930347" sldId="277"/>
        </pc:sldMkLst>
        <pc:spChg chg="mod">
          <ac:chgData name="David Tang" userId="07e19b0d3bffc0b6" providerId="LiveId" clId="{6726B774-3717-4973-BBF6-6C1EC0026E12}" dt="2024-04-05T23:43:59.439" v="4741" actId="20577"/>
          <ac:spMkLst>
            <pc:docMk/>
            <pc:sldMk cId="837930347" sldId="277"/>
            <ac:spMk id="2" creationId="{BE085A2A-978D-89BD-1954-9DA0A7CC55A6}"/>
          </ac:spMkLst>
        </pc:spChg>
      </pc:sldChg>
      <pc:sldChg chg="addSp delSp modSp add mod">
        <pc:chgData name="David Tang" userId="07e19b0d3bffc0b6" providerId="LiveId" clId="{6726B774-3717-4973-BBF6-6C1EC0026E12}" dt="2024-04-06T00:06:52.746" v="5224" actId="20577"/>
        <pc:sldMkLst>
          <pc:docMk/>
          <pc:sldMk cId="3155985463" sldId="278"/>
        </pc:sldMkLst>
        <pc:spChg chg="mod">
          <ac:chgData name="David Tang" userId="07e19b0d3bffc0b6" providerId="LiveId" clId="{6726B774-3717-4973-BBF6-6C1EC0026E12}" dt="2024-04-06T00:06:52.746" v="5224" actId="20577"/>
          <ac:spMkLst>
            <pc:docMk/>
            <pc:sldMk cId="3155985463" sldId="278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06:44.958" v="5223" actId="1076"/>
          <ac:spMkLst>
            <pc:docMk/>
            <pc:sldMk cId="3155985463" sldId="278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05:47.174" v="5208" actId="478"/>
          <ac:picMkLst>
            <pc:docMk/>
            <pc:sldMk cId="3155985463" sldId="278"/>
            <ac:picMk id="5" creationId="{0227D8D3-D5AA-860C-ECD1-AF75C40AA08B}"/>
          </ac:picMkLst>
        </pc:picChg>
        <pc:picChg chg="add mod modCrop">
          <ac:chgData name="David Tang" userId="07e19b0d3bffc0b6" providerId="LiveId" clId="{6726B774-3717-4973-BBF6-6C1EC0026E12}" dt="2024-04-06T00:06:40.567" v="5222" actId="14100"/>
          <ac:picMkLst>
            <pc:docMk/>
            <pc:sldMk cId="3155985463" sldId="278"/>
            <ac:picMk id="6" creationId="{B1EBAA07-010D-CCA4-9A86-653C6313AC54}"/>
          </ac:picMkLst>
        </pc:picChg>
      </pc:sldChg>
      <pc:sldChg chg="add">
        <pc:chgData name="David Tang" userId="07e19b0d3bffc0b6" providerId="LiveId" clId="{6726B774-3717-4973-BBF6-6C1EC0026E12}" dt="2024-04-06T00:18:44.367" v="6305"/>
        <pc:sldMkLst>
          <pc:docMk/>
          <pc:sldMk cId="4283391613" sldId="279"/>
        </pc:sldMkLst>
      </pc:sldChg>
    </pc:docChg>
  </pc:docChgLst>
  <pc:docChgLst>
    <pc:chgData name="David Tang" userId="07e19b0d3bffc0b6" providerId="LiveId" clId="{85370B02-3F00-4823-843E-D6F91259CDC9}"/>
    <pc:docChg chg="undo custSel addSld delSld modSld sldOrd">
      <pc:chgData name="David Tang" userId="07e19b0d3bffc0b6" providerId="LiveId" clId="{85370B02-3F00-4823-843E-D6F91259CDC9}" dt="2024-04-06T05:35:58.984" v="3688" actId="14826"/>
      <pc:docMkLst>
        <pc:docMk/>
      </pc:docMkLst>
      <pc:sldChg chg="addSp delSp modSp mod setClrOvrMap modNotesTx">
        <pc:chgData name="David Tang" userId="07e19b0d3bffc0b6" providerId="LiveId" clId="{85370B02-3F00-4823-843E-D6F91259CDC9}" dt="2024-04-06T01:13:33.014" v="2642" actId="20577"/>
        <pc:sldMkLst>
          <pc:docMk/>
          <pc:sldMk cId="1546315494" sldId="256"/>
        </pc:sldMkLst>
        <pc:spChg chg="mo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85370B02-3F00-4823-843E-D6F91259CDC9}" dt="2024-04-06T01:13:30.154" v="2641" actId="115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85370B02-3F00-4823-843E-D6F91259CDC9}" dt="2024-04-06T00:52:50.787" v="2155" actId="26606"/>
          <ac:spMkLst>
            <pc:docMk/>
            <pc:sldMk cId="1546315494" sldId="256"/>
            <ac:spMk id="9" creationId="{B8D726A5-7900-41B4-8D49-49B4A2010E7C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2" creationId="{E2B9AEA5-52CB-49A6-AF8A-33502F291B91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4" creationId="{39E4C68A-A4A9-48A4-9FF2-D2896B1EA01F}"/>
          </ac:spMkLst>
        </pc:spChg>
        <pc:picChg chg="add del">
          <ac:chgData name="David Tang" userId="07e19b0d3bffc0b6" providerId="LiveId" clId="{85370B02-3F00-4823-843E-D6F91259CDC9}" dt="2024-04-06T00:52:50.787" v="2155" actId="26606"/>
          <ac:picMkLst>
            <pc:docMk/>
            <pc:sldMk cId="1546315494" sldId="256"/>
            <ac:picMk id="5" creationId="{0B97A55E-A7FF-2B76-3896-2E998D257A9D}"/>
          </ac:picMkLst>
        </pc:picChg>
        <pc:cxnChg chg="add del">
          <ac:chgData name="David Tang" userId="07e19b0d3bffc0b6" providerId="LiveId" clId="{85370B02-3F00-4823-843E-D6F91259CDC9}" dt="2024-04-06T00:52:50.787" v="2155" actId="26606"/>
          <ac:cxnSpMkLst>
            <pc:docMk/>
            <pc:sldMk cId="1546315494" sldId="256"/>
            <ac:cxnSpMk id="11" creationId="{46E49661-E258-450C-8150-A91A6B30D1CD}"/>
          </ac:cxnSpMkLst>
        </pc:cxnChg>
        <pc:cxnChg chg="add">
          <ac:chgData name="David Tang" userId="07e19b0d3bffc0b6" providerId="LiveId" clId="{85370B02-3F00-4823-843E-D6F91259CDC9}" dt="2024-04-06T00:52:50.791" v="2156" actId="26606"/>
          <ac:cxnSpMkLst>
            <pc:docMk/>
            <pc:sldMk cId="1546315494" sldId="256"/>
            <ac:cxnSpMk id="13" creationId="{D84960AC-1CD6-452A-B5F4-2186E3FD7450}"/>
          </ac:cxnSpMkLst>
        </pc:cxnChg>
      </pc:sldChg>
      <pc:sldChg chg="modSp mod">
        <pc:chgData name="David Tang" userId="07e19b0d3bffc0b6" providerId="LiveId" clId="{85370B02-3F00-4823-843E-D6F91259CDC9}" dt="2024-04-06T01:17:50.794" v="2827" actId="20577"/>
        <pc:sldMkLst>
          <pc:docMk/>
          <pc:sldMk cId="2014405516" sldId="257"/>
        </pc:sldMkLst>
        <pc:spChg chg="mod">
          <ac:chgData name="David Tang" userId="07e19b0d3bffc0b6" providerId="LiveId" clId="{85370B02-3F00-4823-843E-D6F91259CDC9}" dt="2024-04-06T01:17:50.794" v="2827" actId="20577"/>
          <ac:spMkLst>
            <pc:docMk/>
            <pc:sldMk cId="2014405516" sldId="257"/>
            <ac:spMk id="3" creationId="{86803A48-7014-8599-B603-8AA1F4FCD54B}"/>
          </ac:spMkLst>
        </pc:spChg>
      </pc:sldChg>
      <pc:sldChg chg="modSp mod ord">
        <pc:chgData name="David Tang" userId="07e19b0d3bffc0b6" providerId="LiveId" clId="{85370B02-3F00-4823-843E-D6F91259CDC9}" dt="2024-04-06T00:53:37.342" v="2180" actId="1076"/>
        <pc:sldMkLst>
          <pc:docMk/>
          <pc:sldMk cId="2737933470" sldId="258"/>
        </pc:sldMkLst>
        <pc:spChg chg="mod">
          <ac:chgData name="David Tang" userId="07e19b0d3bffc0b6" providerId="LiveId" clId="{85370B02-3F00-4823-843E-D6F91259CDC9}" dt="2024-04-06T00:53:37.342" v="2180" actId="1076"/>
          <ac:spMkLst>
            <pc:docMk/>
            <pc:sldMk cId="2737933470" sldId="258"/>
            <ac:spMk id="3" creationId="{1E5ACBA4-0964-61D1-A758-13CE1E21FF09}"/>
          </ac:spMkLst>
        </pc:spChg>
      </pc:sldChg>
      <pc:sldChg chg="addSp modSp mod ord setBg">
        <pc:chgData name="David Tang" userId="07e19b0d3bffc0b6" providerId="LiveId" clId="{85370B02-3F00-4823-843E-D6F91259CDC9}" dt="2024-04-06T01:08:11.031" v="2455" actId="948"/>
        <pc:sldMkLst>
          <pc:docMk/>
          <pc:sldMk cId="1007151881" sldId="259"/>
        </pc:sldMkLst>
        <pc:spChg chg="mod">
          <ac:chgData name="David Tang" userId="07e19b0d3bffc0b6" providerId="LiveId" clId="{85370B02-3F00-4823-843E-D6F91259CDC9}" dt="2024-04-06T00:53:46.172" v="2181" actId="26606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85370B02-3F00-4823-843E-D6F91259CDC9}" dt="2024-04-06T01:08:11.031" v="2455" actId="948"/>
          <ac:spMkLst>
            <pc:docMk/>
            <pc:sldMk cId="1007151881" sldId="259"/>
            <ac:spMk id="3" creationId="{DADAC314-6938-C091-9441-7AAF1E70DF71}"/>
          </ac:spMkLst>
        </pc:spChg>
        <pc:picChg chg="add">
          <ac:chgData name="David Tang" userId="07e19b0d3bffc0b6" providerId="LiveId" clId="{85370B02-3F00-4823-843E-D6F91259CDC9}" dt="2024-04-06T00:53:46.172" v="2181" actId="26606"/>
          <ac:picMkLst>
            <pc:docMk/>
            <pc:sldMk cId="1007151881" sldId="259"/>
            <ac:picMk id="5" creationId="{C2B4BB54-5000-3528-D2C4-ACB108DCE3D5}"/>
          </ac:picMkLst>
        </pc:picChg>
      </pc:sldChg>
      <pc:sldChg chg="modSp mod">
        <pc:chgData name="David Tang" userId="07e19b0d3bffc0b6" providerId="LiveId" clId="{85370B02-3F00-4823-843E-D6F91259CDC9}" dt="2024-04-06T05:32:38.465" v="3318" actId="20577"/>
        <pc:sldMkLst>
          <pc:docMk/>
          <pc:sldMk cId="182655392" sldId="260"/>
        </pc:sldMkLst>
        <pc:spChg chg="mod">
          <ac:chgData name="David Tang" userId="07e19b0d3bffc0b6" providerId="LiveId" clId="{85370B02-3F00-4823-843E-D6F91259CDC9}" dt="2024-04-06T05:32:38.465" v="3318" actId="20577"/>
          <ac:spMkLst>
            <pc:docMk/>
            <pc:sldMk cId="182655392" sldId="260"/>
            <ac:spMk id="2" creationId="{9BFD41E2-5B11-DD41-068D-29E53C96EA8B}"/>
          </ac:spMkLst>
        </pc:spChg>
        <pc:graphicFrameChg chg="mod">
          <ac:chgData name="David Tang" userId="07e19b0d3bffc0b6" providerId="LiveId" clId="{85370B02-3F00-4823-843E-D6F91259CDC9}" dt="2024-04-06T05:32:28.050" v="3302" actId="1076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delSp modSp mod setBg">
        <pc:chgData name="David Tang" userId="07e19b0d3bffc0b6" providerId="LiveId" clId="{85370B02-3F00-4823-843E-D6F91259CDC9}" dt="2024-04-06T01:19:08.526" v="2837" actId="26606"/>
        <pc:sldMkLst>
          <pc:docMk/>
          <pc:sldMk cId="29338183" sldId="263"/>
        </pc:sldMkLst>
        <pc:spChg chg="mo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2" creationId="{26DB934F-CFCB-86BD-50D1-E1DB46B279A6}"/>
          </ac:spMkLst>
        </pc:spChg>
        <pc:spChg chg="del mod">
          <ac:chgData name="David Tang" userId="07e19b0d3bffc0b6" providerId="LiveId" clId="{85370B02-3F00-4823-843E-D6F91259CDC9}" dt="2024-04-06T01:18:59.662" v="2835" actId="26606"/>
          <ac:spMkLst>
            <pc:docMk/>
            <pc:sldMk cId="29338183" sldId="263"/>
            <ac:spMk id="3" creationId="{7A31C707-E076-C7B5-41F3-DF66F2A6A8B7}"/>
          </ac:spMkLst>
        </pc:spChg>
        <pc:spChg chg="ad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12" creationId="{FC695245-44E3-4A14-900A-D06036644A4E}"/>
          </ac:spMkLst>
        </pc:spChg>
        <pc:graphicFrameChg chg="add mod modGraphic">
          <ac:chgData name="David Tang" userId="07e19b0d3bffc0b6" providerId="LiveId" clId="{85370B02-3F00-4823-843E-D6F91259CDC9}" dt="2024-04-06T01:19:08.526" v="2837" actId="26606"/>
          <ac:graphicFrameMkLst>
            <pc:docMk/>
            <pc:sldMk cId="29338183" sldId="263"/>
            <ac:graphicFrameMk id="7" creationId="{710BFBF6-E56A-FB45-C2B9-F8768EA43160}"/>
          </ac:graphicFrameMkLst>
        </pc:graphicFrameChg>
        <pc:picChg chg="add del">
          <ac:chgData name="David Tang" userId="07e19b0d3bffc0b6" providerId="LiveId" clId="{85370B02-3F00-4823-843E-D6F91259CDC9}" dt="2024-04-06T01:19:04.153" v="2836" actId="478"/>
          <ac:picMkLst>
            <pc:docMk/>
            <pc:sldMk cId="29338183" sldId="263"/>
            <ac:picMk id="5" creationId="{6364BCF8-C64F-21C6-D290-4D15216716A8}"/>
          </ac:picMkLst>
        </pc:picChg>
      </pc:sldChg>
      <pc:sldChg chg="modSp mod">
        <pc:chgData name="David Tang" userId="07e19b0d3bffc0b6" providerId="LiveId" clId="{85370B02-3F00-4823-843E-D6F91259CDC9}" dt="2024-04-06T00:36:29.973" v="951" actId="404"/>
        <pc:sldMkLst>
          <pc:docMk/>
          <pc:sldMk cId="3275805614" sldId="264"/>
        </pc:sldMkLst>
        <pc:spChg chg="mod">
          <ac:chgData name="David Tang" userId="07e19b0d3bffc0b6" providerId="LiveId" clId="{85370B02-3F00-4823-843E-D6F91259CDC9}" dt="2024-04-06T00:36:29.973" v="951" actId="404"/>
          <ac:spMkLst>
            <pc:docMk/>
            <pc:sldMk cId="3275805614" sldId="264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5:37.376" v="2698" actId="20577"/>
        <pc:sldMkLst>
          <pc:docMk/>
          <pc:sldMk cId="536900477" sldId="269"/>
        </pc:sldMkLst>
        <pc:spChg chg="mod">
          <ac:chgData name="David Tang" userId="07e19b0d3bffc0b6" providerId="LiveId" clId="{85370B02-3F00-4823-843E-D6F91259CDC9}" dt="2024-04-06T01:15:37.376" v="2698" actId="20577"/>
          <ac:spMkLst>
            <pc:docMk/>
            <pc:sldMk cId="536900477" sldId="269"/>
            <ac:spMk id="3" creationId="{6A28D36B-4DB0-0B34-00E6-BE9AD9317BEC}"/>
          </ac:spMkLst>
        </pc:spChg>
      </pc:sldChg>
      <pc:sldChg chg="addSp delSp modSp mod">
        <pc:chgData name="David Tang" userId="07e19b0d3bffc0b6" providerId="LiveId" clId="{85370B02-3F00-4823-843E-D6F91259CDC9}" dt="2024-04-06T05:32:46.984" v="3319" actId="1076"/>
        <pc:sldMkLst>
          <pc:docMk/>
          <pc:sldMk cId="2796812447" sldId="270"/>
        </pc:sldMkLst>
        <pc:spChg chg="mod">
          <ac:chgData name="David Tang" userId="07e19b0d3bffc0b6" providerId="LiveId" clId="{85370B02-3F00-4823-843E-D6F91259CDC9}" dt="2024-04-06T05:32:46.984" v="3319" actId="1076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28:13.822" v="3048" actId="20577"/>
          <ac:spMkLst>
            <pc:docMk/>
            <pc:sldMk cId="2796812447" sldId="270"/>
            <ac:spMk id="3" creationId="{6A28D36B-4DB0-0B34-00E6-BE9AD9317BEC}"/>
          </ac:spMkLst>
        </pc:spChg>
        <pc:picChg chg="add del mod">
          <ac:chgData name="David Tang" userId="07e19b0d3bffc0b6" providerId="LiveId" clId="{85370B02-3F00-4823-843E-D6F91259CDC9}" dt="2024-04-06T05:27:00.418" v="3028" actId="478"/>
          <ac:picMkLst>
            <pc:docMk/>
            <pc:sldMk cId="2796812447" sldId="270"/>
            <ac:picMk id="5" creationId="{0CF4D394-78A8-C43A-C0FA-D3D5208C23BB}"/>
          </ac:picMkLst>
        </pc:picChg>
        <pc:picChg chg="del mod">
          <ac:chgData name="David Tang" userId="07e19b0d3bffc0b6" providerId="LiveId" clId="{85370B02-3F00-4823-843E-D6F91259CDC9}" dt="2024-04-06T05:26:12.394" v="3016" actId="478"/>
          <ac:picMkLst>
            <pc:docMk/>
            <pc:sldMk cId="2796812447" sldId="270"/>
            <ac:picMk id="6" creationId="{68411D6A-0D74-6E5A-5A65-ABACFEF4534C}"/>
          </ac:picMkLst>
        </pc:picChg>
        <pc:picChg chg="add mod">
          <ac:chgData name="David Tang" userId="07e19b0d3bffc0b6" providerId="LiveId" clId="{85370B02-3F00-4823-843E-D6F91259CDC9}" dt="2024-04-06T05:27:52.414" v="3042" actId="1076"/>
          <ac:picMkLst>
            <pc:docMk/>
            <pc:sldMk cId="2796812447" sldId="270"/>
            <ac:picMk id="8" creationId="{EFF2D04E-30BD-D877-B145-01B5098837EE}"/>
          </ac:picMkLst>
        </pc:picChg>
        <pc:picChg chg="add mod">
          <ac:chgData name="David Tang" userId="07e19b0d3bffc0b6" providerId="LiveId" clId="{85370B02-3F00-4823-843E-D6F91259CDC9}" dt="2024-04-06T05:27:54.014" v="3043" actId="1076"/>
          <ac:picMkLst>
            <pc:docMk/>
            <pc:sldMk cId="2796812447" sldId="270"/>
            <ac:picMk id="10" creationId="{DF49671E-CB45-4365-6426-511AB96E78F8}"/>
          </ac:picMkLst>
        </pc:picChg>
      </pc:sldChg>
      <pc:sldChg chg="modSp mod">
        <pc:chgData name="David Tang" userId="07e19b0d3bffc0b6" providerId="LiveId" clId="{85370B02-3F00-4823-843E-D6F91259CDC9}" dt="2024-04-06T01:16:22.453" v="2706" actId="20577"/>
        <pc:sldMkLst>
          <pc:docMk/>
          <pc:sldMk cId="3996275967" sldId="271"/>
        </pc:sldMkLst>
        <pc:spChg chg="mod">
          <ac:chgData name="David Tang" userId="07e19b0d3bffc0b6" providerId="LiveId" clId="{85370B02-3F00-4823-843E-D6F91259CDC9}" dt="2024-04-06T01:16:22.453" v="2706" actId="20577"/>
          <ac:spMkLst>
            <pc:docMk/>
            <pc:sldMk cId="3996275967" sldId="271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6:46.394" v="2708" actId="20577"/>
        <pc:sldMkLst>
          <pc:docMk/>
          <pc:sldMk cId="1529863596" sldId="272"/>
        </pc:sldMkLst>
        <pc:spChg chg="mod">
          <ac:chgData name="David Tang" userId="07e19b0d3bffc0b6" providerId="LiveId" clId="{85370B02-3F00-4823-843E-D6F91259CDC9}" dt="2024-04-06T01:16:46.394" v="2708" actId="20577"/>
          <ac:spMkLst>
            <pc:docMk/>
            <pc:sldMk cId="1529863596" sldId="272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5:29:10.010" v="3086" actId="20577"/>
        <pc:sldMkLst>
          <pc:docMk/>
          <pc:sldMk cId="1475594837" sldId="273"/>
        </pc:sldMkLst>
        <pc:spChg chg="mod">
          <ac:chgData name="David Tang" userId="07e19b0d3bffc0b6" providerId="LiveId" clId="{85370B02-3F00-4823-843E-D6F91259CDC9}" dt="2024-04-06T05:29:10.010" v="3086" actId="20577"/>
          <ac:spMkLst>
            <pc:docMk/>
            <pc:sldMk cId="1475594837" sldId="273"/>
            <ac:spMk id="2" creationId="{590569C0-C00A-FF00-28E3-2DF7CA8403BC}"/>
          </ac:spMkLst>
        </pc:spChg>
      </pc:sldChg>
      <pc:sldChg chg="addSp modSp mod">
        <pc:chgData name="David Tang" userId="07e19b0d3bffc0b6" providerId="LiveId" clId="{85370B02-3F00-4823-843E-D6F91259CDC9}" dt="2024-04-06T01:18:20.010" v="2834" actId="1076"/>
        <pc:sldMkLst>
          <pc:docMk/>
          <pc:sldMk cId="1232048699" sldId="275"/>
        </pc:sldMkLst>
        <pc:spChg chg="mod">
          <ac:chgData name="David Tang" userId="07e19b0d3bffc0b6" providerId="LiveId" clId="{85370B02-3F00-4823-843E-D6F91259CDC9}" dt="2024-04-06T01:06:17.077" v="2346" actId="20577"/>
          <ac:spMkLst>
            <pc:docMk/>
            <pc:sldMk cId="1232048699" sldId="275"/>
            <ac:spMk id="2" creationId="{7CC59951-411E-6BDA-C7F4-C33BC196C6E9}"/>
          </ac:spMkLst>
        </pc:spChg>
        <pc:spChg chg="mod">
          <ac:chgData name="David Tang" userId="07e19b0d3bffc0b6" providerId="LiveId" clId="{85370B02-3F00-4823-843E-D6F91259CDC9}" dt="2024-04-06T00:31:04.846" v="502" actId="1076"/>
          <ac:spMkLst>
            <pc:docMk/>
            <pc:sldMk cId="1232048699" sldId="275"/>
            <ac:spMk id="3" creationId="{3D2A5702-2A15-836C-3AEE-6DD1C562E880}"/>
          </ac:spMkLst>
        </pc:spChg>
        <pc:picChg chg="add mod">
          <ac:chgData name="David Tang" userId="07e19b0d3bffc0b6" providerId="LiveId" clId="{85370B02-3F00-4823-843E-D6F91259CDC9}" dt="2024-04-06T01:18:13.526" v="2831" actId="1076"/>
          <ac:picMkLst>
            <pc:docMk/>
            <pc:sldMk cId="1232048699" sldId="275"/>
            <ac:picMk id="5" creationId="{C284928F-4537-76C8-7DD0-F2273380DD56}"/>
          </ac:picMkLst>
        </pc:picChg>
        <pc:picChg chg="add mod">
          <ac:chgData name="David Tang" userId="07e19b0d3bffc0b6" providerId="LiveId" clId="{85370B02-3F00-4823-843E-D6F91259CDC9}" dt="2024-04-06T01:18:20.010" v="2834" actId="1076"/>
          <ac:picMkLst>
            <pc:docMk/>
            <pc:sldMk cId="1232048699" sldId="275"/>
            <ac:picMk id="7" creationId="{A350E7FC-7F2A-AC9D-1EF6-7D23CFFF741B}"/>
          </ac:picMkLst>
        </pc:picChg>
      </pc:sldChg>
      <pc:sldChg chg="addSp modSp mod">
        <pc:chgData name="David Tang" userId="07e19b0d3bffc0b6" providerId="LiveId" clId="{85370B02-3F00-4823-843E-D6F91259CDC9}" dt="2024-04-06T00:49:34.096" v="1800" actId="14100"/>
        <pc:sldMkLst>
          <pc:docMk/>
          <pc:sldMk cId="2643155085" sldId="276"/>
        </pc:sldMkLst>
        <pc:spChg chg="mod">
          <ac:chgData name="David Tang" userId="07e19b0d3bffc0b6" providerId="LiveId" clId="{85370B02-3F00-4823-843E-D6F91259CDC9}" dt="2024-04-06T00:49:27.419" v="1798" actId="1076"/>
          <ac:spMkLst>
            <pc:docMk/>
            <pc:sldMk cId="2643155085" sldId="276"/>
            <ac:spMk id="2" creationId="{CAC8559B-2503-D678-ABE6-AAA8AEFBCC8D}"/>
          </ac:spMkLst>
        </pc:spChg>
        <pc:spChg chg="mod">
          <ac:chgData name="David Tang" userId="07e19b0d3bffc0b6" providerId="LiveId" clId="{85370B02-3F00-4823-843E-D6F91259CDC9}" dt="2024-04-06T00:49:30.179" v="1799" actId="1076"/>
          <ac:spMkLst>
            <pc:docMk/>
            <pc:sldMk cId="2643155085" sldId="276"/>
            <ac:spMk id="3" creationId="{94C3127E-A95A-86C6-ED4B-0830F8256A70}"/>
          </ac:spMkLst>
        </pc:spChg>
        <pc:picChg chg="add mod">
          <ac:chgData name="David Tang" userId="07e19b0d3bffc0b6" providerId="LiveId" clId="{85370B02-3F00-4823-843E-D6F91259CDC9}" dt="2024-04-06T00:49:34.096" v="1800" actId="14100"/>
          <ac:picMkLst>
            <pc:docMk/>
            <pc:sldMk cId="2643155085" sldId="276"/>
            <ac:picMk id="5" creationId="{9CF4DAFD-308A-0DB1-CDDC-CB26FD433447}"/>
          </ac:picMkLst>
        </pc:picChg>
      </pc:sldChg>
      <pc:sldChg chg="addSp delSp modSp mod ord setBg">
        <pc:chgData name="David Tang" userId="07e19b0d3bffc0b6" providerId="LiveId" clId="{85370B02-3F00-4823-843E-D6F91259CDC9}" dt="2024-04-06T01:17:03.078" v="2710"/>
        <pc:sldMkLst>
          <pc:docMk/>
          <pc:sldMk cId="837930347" sldId="277"/>
        </pc:sldMkLst>
        <pc:spChg chg="mod">
          <ac:chgData name="David Tang" userId="07e19b0d3bffc0b6" providerId="LiveId" clId="{85370B02-3F00-4823-843E-D6F91259CDC9}" dt="2024-04-06T01:10:19.661" v="2520" actId="26606"/>
          <ac:spMkLst>
            <pc:docMk/>
            <pc:sldMk cId="837930347" sldId="277"/>
            <ac:spMk id="2" creationId="{BE085A2A-978D-89BD-1954-9DA0A7CC55A6}"/>
          </ac:spMkLst>
        </pc:spChg>
        <pc:spChg chg="del mod">
          <ac:chgData name="David Tang" userId="07e19b0d3bffc0b6" providerId="LiveId" clId="{85370B02-3F00-4823-843E-D6F91259CDC9}" dt="2024-04-06T01:07:18.056" v="2437" actId="26606"/>
          <ac:spMkLst>
            <pc:docMk/>
            <pc:sldMk cId="837930347" sldId="277"/>
            <ac:spMk id="3" creationId="{344A75D1-78D6-95CE-4B89-0441CD9E897B}"/>
          </ac:spMkLst>
        </pc:spChg>
        <pc:spChg chg="add del">
          <ac:chgData name="David Tang" userId="07e19b0d3bffc0b6" providerId="LiveId" clId="{85370B02-3F00-4823-843E-D6F91259CDC9}" dt="2024-04-06T01:10:19.605" v="2519" actId="26606"/>
          <ac:spMkLst>
            <pc:docMk/>
            <pc:sldMk cId="837930347" sldId="277"/>
            <ac:spMk id="8" creationId="{875D9C90-9BC4-475D-882D-E5CE728248F9}"/>
          </ac:spMkLst>
        </pc:spChg>
        <pc:spChg chg="add del">
          <ac:chgData name="David Tang" userId="07e19b0d3bffc0b6" providerId="LiveId" clId="{85370B02-3F00-4823-843E-D6F91259CDC9}" dt="2024-04-06T01:07:18.041" v="2436" actId="26606"/>
          <ac:spMkLst>
            <pc:docMk/>
            <pc:sldMk cId="837930347" sldId="277"/>
            <ac:spMk id="10" creationId="{81CE8CA9-D6D2-4C46-8070-9566F894E53E}"/>
          </ac:spMkLst>
        </pc:spChg>
        <pc:graphicFrameChg chg="add mod modGraphic">
          <ac:chgData name="David Tang" userId="07e19b0d3bffc0b6" providerId="LiveId" clId="{85370B02-3F00-4823-843E-D6F91259CDC9}" dt="2024-04-06T01:10:48.739" v="2536" actId="20577"/>
          <ac:graphicFrameMkLst>
            <pc:docMk/>
            <pc:sldMk cId="837930347" sldId="277"/>
            <ac:graphicFrameMk id="5" creationId="{1401DA66-A094-0289-9376-6E79F1E1436B}"/>
          </ac:graphicFrameMkLst>
        </pc:graphicFrameChg>
        <pc:picChg chg="add del">
          <ac:chgData name="David Tang" userId="07e19b0d3bffc0b6" providerId="LiveId" clId="{85370B02-3F00-4823-843E-D6F91259CDC9}" dt="2024-04-06T01:07:18.041" v="2436" actId="26606"/>
          <ac:picMkLst>
            <pc:docMk/>
            <pc:sldMk cId="837930347" sldId="277"/>
            <ac:picMk id="7" creationId="{55C76995-BA61-2265-7A1E-9F2DA49FA4F5}"/>
          </ac:picMkLst>
        </pc:picChg>
        <pc:cxnChg chg="add del">
          <ac:chgData name="David Tang" userId="07e19b0d3bffc0b6" providerId="LiveId" clId="{85370B02-3F00-4823-843E-D6F91259CDC9}" dt="2024-04-06T01:10:19.605" v="2519" actId="26606"/>
          <ac:cxnSpMkLst>
            <pc:docMk/>
            <pc:sldMk cId="837930347" sldId="277"/>
            <ac:cxnSpMk id="9" creationId="{5B9A992A-8032-4495-B8E1-DA5D877041CE}"/>
          </ac:cxnSpMkLst>
        </pc:cxnChg>
        <pc:cxnChg chg="add del">
          <ac:chgData name="David Tang" userId="07e19b0d3bffc0b6" providerId="LiveId" clId="{85370B02-3F00-4823-843E-D6F91259CDC9}" dt="2024-04-06T01:07:18.041" v="2436" actId="26606"/>
          <ac:cxnSpMkLst>
            <pc:docMk/>
            <pc:sldMk cId="837930347" sldId="277"/>
            <ac:cxnSpMk id="12" creationId="{72B31CF5-BEC2-457D-A52F-6A5CCB066FEC}"/>
          </ac:cxnSpMkLst>
        </pc:cxnChg>
      </pc:sldChg>
      <pc:sldChg chg="modSp mod">
        <pc:chgData name="David Tang" userId="07e19b0d3bffc0b6" providerId="LiveId" clId="{85370B02-3F00-4823-843E-D6F91259CDC9}" dt="2024-04-06T05:28:58.950" v="3080" actId="20577"/>
        <pc:sldMkLst>
          <pc:docMk/>
          <pc:sldMk cId="3155985463" sldId="278"/>
        </pc:sldMkLst>
        <pc:spChg chg="mod">
          <ac:chgData name="David Tang" userId="07e19b0d3bffc0b6" providerId="LiveId" clId="{85370B02-3F00-4823-843E-D6F91259CDC9}" dt="2024-04-06T05:28:58.950" v="3080" actId="20577"/>
          <ac:spMkLst>
            <pc:docMk/>
            <pc:sldMk cId="3155985463" sldId="278"/>
            <ac:spMk id="2" creationId="{590569C0-C00A-FF00-28E3-2DF7CA8403BC}"/>
          </ac:spMkLst>
        </pc:spChg>
      </pc:sldChg>
      <pc:sldChg chg="del">
        <pc:chgData name="David Tang" userId="07e19b0d3bffc0b6" providerId="LiveId" clId="{85370B02-3F00-4823-843E-D6F91259CDC9}" dt="2024-04-06T01:08:51.907" v="2459" actId="47"/>
        <pc:sldMkLst>
          <pc:docMk/>
          <pc:sldMk cId="4283391613" sldId="279"/>
        </pc:sldMkLst>
      </pc:sldChg>
      <pc:sldChg chg="modSp new mod">
        <pc:chgData name="David Tang" userId="07e19b0d3bffc0b6" providerId="LiveId" clId="{85370B02-3F00-4823-843E-D6F91259CDC9}" dt="2024-04-06T00:40:00.471" v="1346" actId="403"/>
        <pc:sldMkLst>
          <pc:docMk/>
          <pc:sldMk cId="1954703155" sldId="280"/>
        </pc:sldMkLst>
        <pc:spChg chg="mod">
          <ac:chgData name="David Tang" userId="07e19b0d3bffc0b6" providerId="LiveId" clId="{85370B02-3F00-4823-843E-D6F91259CDC9}" dt="2024-04-06T00:32:31.689" v="554" actId="20577"/>
          <ac:spMkLst>
            <pc:docMk/>
            <pc:sldMk cId="1954703155" sldId="280"/>
            <ac:spMk id="2" creationId="{9AAEC45B-7526-3723-5406-17B1568AE4BD}"/>
          </ac:spMkLst>
        </pc:spChg>
        <pc:spChg chg="mod">
          <ac:chgData name="David Tang" userId="07e19b0d3bffc0b6" providerId="LiveId" clId="{85370B02-3F00-4823-843E-D6F91259CDC9}" dt="2024-04-06T00:40:00.471" v="1346" actId="403"/>
          <ac:spMkLst>
            <pc:docMk/>
            <pc:sldMk cId="1954703155" sldId="280"/>
            <ac:spMk id="3" creationId="{0AA4674D-AB3D-BFEC-E674-1C58FFA608FE}"/>
          </ac:spMkLst>
        </pc:spChg>
      </pc:sldChg>
      <pc:sldChg chg="addSp delSp modSp new mod setBg">
        <pc:chgData name="David Tang" userId="07e19b0d3bffc0b6" providerId="LiveId" clId="{85370B02-3F00-4823-843E-D6F91259CDC9}" dt="2024-04-06T05:35:58.984" v="3688" actId="14826"/>
        <pc:sldMkLst>
          <pc:docMk/>
          <pc:sldMk cId="2531422607" sldId="281"/>
        </pc:sldMkLst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2" creationId="{86BF45AB-730C-3DB5-B02A-AB74F63A835C}"/>
          </ac:spMkLst>
        </pc:spChg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3" creationId="{333620AA-F821-AD77-8F93-90BB6D42F706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2" creationId="{6EAAB671-E1B2-4834-B3F6-E0A2D3BE861F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4" creationId="{3C5ED0A0-6E58-4828-B5E9-FA61FD864165}"/>
          </ac:spMkLst>
        </pc:spChg>
        <pc:picChg chg="add mod">
          <ac:chgData name="David Tang" userId="07e19b0d3bffc0b6" providerId="LiveId" clId="{85370B02-3F00-4823-843E-D6F91259CDC9}" dt="2024-04-06T05:35:58.984" v="3688" actId="14826"/>
          <ac:picMkLst>
            <pc:docMk/>
            <pc:sldMk cId="2531422607" sldId="281"/>
            <ac:picMk id="5" creationId="{B1C7BF95-DC00-549F-3365-50682C072542}"/>
          </ac:picMkLst>
        </pc:picChg>
        <pc:cxnChg chg="add del">
          <ac:chgData name="David Tang" userId="07e19b0d3bffc0b6" providerId="LiveId" clId="{85370B02-3F00-4823-843E-D6F91259CDC9}" dt="2024-04-06T01:20:05.616" v="2840" actId="26606"/>
          <ac:cxnSpMkLst>
            <pc:docMk/>
            <pc:sldMk cId="2531422607" sldId="281"/>
            <ac:cxnSpMk id="10" creationId="{B73DEAEA-BFDB-410C-89E7-02514506C826}"/>
          </ac:cxnSpMkLst>
        </pc:cxnChg>
      </pc:sldChg>
      <pc:sldChg chg="addSp delSp modSp add mod">
        <pc:chgData name="David Tang" userId="07e19b0d3bffc0b6" providerId="LiveId" clId="{85370B02-3F00-4823-843E-D6F91259CDC9}" dt="2024-04-06T01:12:12.271" v="2584"/>
        <pc:sldMkLst>
          <pc:docMk/>
          <pc:sldMk cId="1342805064" sldId="282"/>
        </pc:sldMkLst>
        <pc:spChg chg="mod">
          <ac:chgData name="David Tang" userId="07e19b0d3bffc0b6" providerId="LiveId" clId="{85370B02-3F00-4823-843E-D6F91259CDC9}" dt="2024-04-06T01:11:35.416" v="2557" actId="207"/>
          <ac:spMkLst>
            <pc:docMk/>
            <pc:sldMk cId="1342805064" sldId="282"/>
            <ac:spMk id="2" creationId="{BE085A2A-978D-89BD-1954-9DA0A7CC55A6}"/>
          </ac:spMkLst>
        </pc:spChg>
        <pc:spChg chg="add del mod">
          <ac:chgData name="David Tang" userId="07e19b0d3bffc0b6" providerId="LiveId" clId="{85370B02-3F00-4823-843E-D6F91259CDC9}" dt="2024-04-06T01:11:13.605" v="2541" actId="21"/>
          <ac:spMkLst>
            <pc:docMk/>
            <pc:sldMk cId="1342805064" sldId="282"/>
            <ac:spMk id="4" creationId="{A41B3184-4CFC-7436-8E17-CE78B0B34CA6}"/>
          </ac:spMkLst>
        </pc:spChg>
        <pc:spChg chg="add del mod">
          <ac:chgData name="David Tang" userId="07e19b0d3bffc0b6" providerId="LiveId" clId="{85370B02-3F00-4823-843E-D6F91259CDC9}" dt="2024-04-06T01:11:19.497" v="2543" actId="478"/>
          <ac:spMkLst>
            <pc:docMk/>
            <pc:sldMk cId="1342805064" sldId="282"/>
            <ac:spMk id="7" creationId="{A41B3184-4CFC-7436-8E17-CE78B0B34CA6}"/>
          </ac:spMkLst>
        </pc:spChg>
        <pc:graphicFrameChg chg="del">
          <ac:chgData name="David Tang" userId="07e19b0d3bffc0b6" providerId="LiveId" clId="{85370B02-3F00-4823-843E-D6F91259CDC9}" dt="2024-04-06T01:11:11.111" v="2537" actId="478"/>
          <ac:graphicFrameMkLst>
            <pc:docMk/>
            <pc:sldMk cId="1342805064" sldId="282"/>
            <ac:graphicFrameMk id="5" creationId="{1401DA66-A094-0289-9376-6E79F1E1436B}"/>
          </ac:graphicFrameMkLst>
        </pc:graphicFrameChg>
        <pc:graphicFrameChg chg="add del mod">
          <ac:chgData name="David Tang" userId="07e19b0d3bffc0b6" providerId="LiveId" clId="{85370B02-3F00-4823-843E-D6F91259CDC9}" dt="2024-04-06T01:11:13.605" v="2541" actId="21"/>
          <ac:graphicFrameMkLst>
            <pc:docMk/>
            <pc:sldMk cId="1342805064" sldId="282"/>
            <ac:graphicFrameMk id="6" creationId="{E4C841F3-E6C9-4000-ADCA-301241527266}"/>
          </ac:graphicFrameMkLst>
        </pc:graphicFrameChg>
        <pc:graphicFrameChg chg="add mod modGraphic">
          <ac:chgData name="David Tang" userId="07e19b0d3bffc0b6" providerId="LiveId" clId="{85370B02-3F00-4823-843E-D6F91259CDC9}" dt="2024-04-06T01:12:12.271" v="2584"/>
          <ac:graphicFrameMkLst>
            <pc:docMk/>
            <pc:sldMk cId="1342805064" sldId="282"/>
            <ac:graphicFrameMk id="8" creationId="{E4C841F3-E6C9-4000-ADCA-301241527266}"/>
          </ac:graphicFrameMkLst>
        </pc:graphicFrameChg>
      </pc:sldChg>
      <pc:sldChg chg="addSp delSp modSp new del mod">
        <pc:chgData name="David Tang" userId="07e19b0d3bffc0b6" providerId="LiveId" clId="{85370B02-3F00-4823-843E-D6F91259CDC9}" dt="2024-04-06T01:12:22.301" v="2585" actId="47"/>
        <pc:sldMkLst>
          <pc:docMk/>
          <pc:sldMk cId="3821303162" sldId="283"/>
        </pc:sldMkLst>
        <pc:spChg chg="mod">
          <ac:chgData name="David Tang" userId="07e19b0d3bffc0b6" providerId="LiveId" clId="{85370B02-3F00-4823-843E-D6F91259CDC9}" dt="2024-04-06T01:09:02.460" v="2468" actId="20577"/>
          <ac:spMkLst>
            <pc:docMk/>
            <pc:sldMk cId="3821303162" sldId="283"/>
            <ac:spMk id="2" creationId="{B9AFB4EC-54A5-F6DE-6C3E-35D755AB773E}"/>
          </ac:spMkLst>
        </pc:spChg>
        <pc:spChg chg="del">
          <ac:chgData name="David Tang" userId="07e19b0d3bffc0b6" providerId="LiveId" clId="{85370B02-3F00-4823-843E-D6F91259CDC9}" dt="2024-04-06T01:09:11.240" v="2469"/>
          <ac:spMkLst>
            <pc:docMk/>
            <pc:sldMk cId="3821303162" sldId="283"/>
            <ac:spMk id="3" creationId="{2DA9257C-CBD8-F6EE-B196-99CD1F7B373E}"/>
          </ac:spMkLst>
        </pc:spChg>
        <pc:graphicFrameChg chg="add mod">
          <ac:chgData name="David Tang" userId="07e19b0d3bffc0b6" providerId="LiveId" clId="{85370B02-3F00-4823-843E-D6F91259CDC9}" dt="2024-04-06T01:09:48.093" v="2517" actId="20577"/>
          <ac:graphicFrameMkLst>
            <pc:docMk/>
            <pc:sldMk cId="3821303162" sldId="283"/>
            <ac:graphicFrameMk id="4" creationId="{E6011F27-9DD9-3C39-2F8E-2346203487D1}"/>
          </ac:graphicFrameMkLst>
        </pc:graphicFrameChg>
      </pc:sldChg>
      <pc:sldChg chg="new del">
        <pc:chgData name="David Tang" userId="07e19b0d3bffc0b6" providerId="LiveId" clId="{85370B02-3F00-4823-843E-D6F91259CDC9}" dt="2024-04-06T05:29:19.274" v="3089" actId="47"/>
        <pc:sldMkLst>
          <pc:docMk/>
          <pc:sldMk cId="4188022511" sldId="283"/>
        </pc:sldMkLst>
      </pc:sldChg>
      <pc:sldChg chg="addSp delSp modSp add mod">
        <pc:chgData name="David Tang" userId="07e19b0d3bffc0b6" providerId="LiveId" clId="{85370B02-3F00-4823-843E-D6F91259CDC9}" dt="2024-04-06T05:31:51.992" v="3296" actId="1076"/>
        <pc:sldMkLst>
          <pc:docMk/>
          <pc:sldMk cId="569873147" sldId="284"/>
        </pc:sldMkLst>
        <pc:spChg chg="mod">
          <ac:chgData name="David Tang" userId="07e19b0d3bffc0b6" providerId="LiveId" clId="{85370B02-3F00-4823-843E-D6F91259CDC9}" dt="2024-04-06T05:29:27.234" v="3105" actId="20577"/>
          <ac:spMkLst>
            <pc:docMk/>
            <pc:sldMk cId="569873147" sldId="284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31:51.992" v="3296" actId="1076"/>
          <ac:spMkLst>
            <pc:docMk/>
            <pc:sldMk cId="569873147" sldId="284"/>
            <ac:spMk id="3" creationId="{6A28D36B-4DB0-0B34-00E6-BE9AD9317BEC}"/>
          </ac:spMkLst>
        </pc:spChg>
        <pc:picChg chg="add mod">
          <ac:chgData name="David Tang" userId="07e19b0d3bffc0b6" providerId="LiveId" clId="{85370B02-3F00-4823-843E-D6F91259CDC9}" dt="2024-04-06T05:31:46.243" v="3287" actId="1076"/>
          <ac:picMkLst>
            <pc:docMk/>
            <pc:sldMk cId="569873147" sldId="284"/>
            <ac:picMk id="5" creationId="{ED2F0032-B5FB-93A9-B050-407836E30970}"/>
          </ac:picMkLst>
        </pc:picChg>
        <pc:picChg chg="del">
          <ac:chgData name="David Tang" userId="07e19b0d3bffc0b6" providerId="LiveId" clId="{85370B02-3F00-4823-843E-D6F91259CDC9}" dt="2024-04-06T05:29:30.182" v="3106" actId="478"/>
          <ac:picMkLst>
            <pc:docMk/>
            <pc:sldMk cId="569873147" sldId="284"/>
            <ac:picMk id="6" creationId="{B1EBAA07-010D-CCA4-9A86-653C6313AC54}"/>
          </ac:picMkLst>
        </pc:picChg>
      </pc:sldChg>
      <pc:sldChg chg="addSp delSp modSp add mod">
        <pc:chgData name="David Tang" userId="07e19b0d3bffc0b6" providerId="LiveId" clId="{85370B02-3F00-4823-843E-D6F91259CDC9}" dt="2024-04-06T05:35:10.914" v="3687" actId="1076"/>
        <pc:sldMkLst>
          <pc:docMk/>
          <pc:sldMk cId="3531612752" sldId="285"/>
        </pc:sldMkLst>
        <pc:spChg chg="mod">
          <ac:chgData name="David Tang" userId="07e19b0d3bffc0b6" providerId="LiveId" clId="{85370B02-3F00-4823-843E-D6F91259CDC9}" dt="2024-04-06T05:33:04.512" v="3339" actId="20577"/>
          <ac:spMkLst>
            <pc:docMk/>
            <pc:sldMk cId="3531612752" sldId="285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35:10.914" v="3687" actId="1076"/>
          <ac:spMkLst>
            <pc:docMk/>
            <pc:sldMk cId="3531612752" sldId="285"/>
            <ac:spMk id="3" creationId="{6A28D36B-4DB0-0B34-00E6-BE9AD9317BEC}"/>
          </ac:spMkLst>
        </pc:spChg>
        <pc:picChg chg="add mod">
          <ac:chgData name="David Tang" userId="07e19b0d3bffc0b6" providerId="LiveId" clId="{85370B02-3F00-4823-843E-D6F91259CDC9}" dt="2024-04-06T05:34:54.027" v="3684" actId="1076"/>
          <ac:picMkLst>
            <pc:docMk/>
            <pc:sldMk cId="3531612752" sldId="285"/>
            <ac:picMk id="5" creationId="{9E767ADB-63E6-774B-E58E-52F6EBEA4A5F}"/>
          </ac:picMkLst>
        </pc:picChg>
        <pc:picChg chg="del">
          <ac:chgData name="David Tang" userId="07e19b0d3bffc0b6" providerId="LiveId" clId="{85370B02-3F00-4823-843E-D6F91259CDC9}" dt="2024-04-06T05:33:16.564" v="3340" actId="478"/>
          <ac:picMkLst>
            <pc:docMk/>
            <pc:sldMk cId="3531612752" sldId="285"/>
            <ac:picMk id="6" creationId="{3A23A48F-905D-96D4-126E-CE9297D4ACD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2FFFD1-F393-4BA4-811E-82EC94C6DC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E531DE-DB14-42BE-AED7-B713BFBFFA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Navigation Bar</a:t>
          </a:r>
        </a:p>
      </dgm:t>
    </dgm:pt>
    <dgm:pt modelId="{53FE579E-768A-4603-ADB2-D26AC1B1E642}" type="parTrans" cxnId="{C8218244-BE95-449A-AA1E-5553B721CB6B}">
      <dgm:prSet/>
      <dgm:spPr/>
      <dgm:t>
        <a:bodyPr/>
        <a:lstStyle/>
        <a:p>
          <a:endParaRPr lang="en-US"/>
        </a:p>
      </dgm:t>
    </dgm:pt>
    <dgm:pt modelId="{E04A2B68-C02C-403F-BE95-F79C8532F189}" type="sibTrans" cxnId="{C8218244-BE95-449A-AA1E-5553B721CB6B}">
      <dgm:prSet/>
      <dgm:spPr/>
      <dgm:t>
        <a:bodyPr/>
        <a:lstStyle/>
        <a:p>
          <a:endParaRPr lang="en-US"/>
        </a:p>
      </dgm:t>
    </dgm:pt>
    <dgm:pt modelId="{AD8BCC61-42FF-4CB7-939E-19A91F9EA1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New Vehicle system</a:t>
          </a:r>
        </a:p>
      </dgm:t>
    </dgm:pt>
    <dgm:pt modelId="{9AE9C296-7EF5-4C10-BCB7-D67E9F03189C}" type="parTrans" cxnId="{458E4894-4967-400B-865C-296AD7090734}">
      <dgm:prSet/>
      <dgm:spPr/>
      <dgm:t>
        <a:bodyPr/>
        <a:lstStyle/>
        <a:p>
          <a:endParaRPr lang="en-US"/>
        </a:p>
      </dgm:t>
    </dgm:pt>
    <dgm:pt modelId="{4D7C0835-E510-44D7-B3D5-AE2A42791668}" type="sibTrans" cxnId="{458E4894-4967-400B-865C-296AD7090734}">
      <dgm:prSet/>
      <dgm:spPr/>
      <dgm:t>
        <a:bodyPr/>
        <a:lstStyle/>
        <a:p>
          <a:endParaRPr lang="en-US"/>
        </a:p>
      </dgm:t>
    </dgm:pt>
    <dgm:pt modelId="{514F2795-7A17-44A7-A024-343C4CBEC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Browse system</a:t>
          </a:r>
        </a:p>
      </dgm:t>
    </dgm:pt>
    <dgm:pt modelId="{9D400787-5E8E-4D02-BF2F-9B50371AD9B2}" type="parTrans" cxnId="{CA09045A-64E0-44B8-90C2-340FFC7D4CBE}">
      <dgm:prSet/>
      <dgm:spPr/>
      <dgm:t>
        <a:bodyPr/>
        <a:lstStyle/>
        <a:p>
          <a:endParaRPr lang="en-US"/>
        </a:p>
      </dgm:t>
    </dgm:pt>
    <dgm:pt modelId="{6E6D3FAE-984A-41C9-BFB5-40D347CD15D7}" type="sibTrans" cxnId="{CA09045A-64E0-44B8-90C2-340FFC7D4CBE}">
      <dgm:prSet/>
      <dgm:spPr/>
      <dgm:t>
        <a:bodyPr/>
        <a:lstStyle/>
        <a:p>
          <a:endParaRPr lang="en-US"/>
        </a:p>
      </dgm:t>
    </dgm:pt>
    <dgm:pt modelId="{D04397B5-68A0-4190-9DD0-B259A8D0C5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Review management</a:t>
          </a:r>
        </a:p>
      </dgm:t>
    </dgm:pt>
    <dgm:pt modelId="{23535052-4241-4320-B9AC-8342E056917A}" type="parTrans" cxnId="{7C82EA6E-FEAF-4674-98EC-B851A27089F9}">
      <dgm:prSet/>
      <dgm:spPr/>
      <dgm:t>
        <a:bodyPr/>
        <a:lstStyle/>
        <a:p>
          <a:endParaRPr lang="en-US"/>
        </a:p>
      </dgm:t>
    </dgm:pt>
    <dgm:pt modelId="{05FA6928-9405-4C16-8003-E3998909AED3}" type="sibTrans" cxnId="{7C82EA6E-FEAF-4674-98EC-B851A27089F9}">
      <dgm:prSet/>
      <dgm:spPr/>
      <dgm:t>
        <a:bodyPr/>
        <a:lstStyle/>
        <a:p>
          <a:endParaRPr lang="en-US"/>
        </a:p>
      </dgm:t>
    </dgm:pt>
    <dgm:pt modelId="{0CACC237-5004-4A55-89E7-2F8B2C8DD5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Rating and like system</a:t>
          </a:r>
        </a:p>
      </dgm:t>
    </dgm:pt>
    <dgm:pt modelId="{8569EBAB-2E8A-471A-9CD6-DE805DBA5995}" type="parTrans" cxnId="{57B66559-306A-4C52-89B2-3B9C5B6C09F3}">
      <dgm:prSet/>
      <dgm:spPr/>
      <dgm:t>
        <a:bodyPr/>
        <a:lstStyle/>
        <a:p>
          <a:endParaRPr lang="en-US"/>
        </a:p>
      </dgm:t>
    </dgm:pt>
    <dgm:pt modelId="{28691510-E844-4F84-A36B-3850281A57A9}" type="sibTrans" cxnId="{57B66559-306A-4C52-89B2-3B9C5B6C09F3}">
      <dgm:prSet/>
      <dgm:spPr/>
      <dgm:t>
        <a:bodyPr/>
        <a:lstStyle/>
        <a:p>
          <a:endParaRPr lang="en-US"/>
        </a:p>
      </dgm:t>
    </dgm:pt>
    <dgm:pt modelId="{1CFC4C75-389A-4B96-A89F-97F4BE5D6D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Preference System</a:t>
          </a:r>
        </a:p>
      </dgm:t>
    </dgm:pt>
    <dgm:pt modelId="{7E97A0DE-EE50-47BF-9787-6363CE88A954}" type="parTrans" cxnId="{54257267-D868-4C42-8E5D-2640F3E37CC3}">
      <dgm:prSet/>
      <dgm:spPr/>
      <dgm:t>
        <a:bodyPr/>
        <a:lstStyle/>
        <a:p>
          <a:endParaRPr lang="en-CA"/>
        </a:p>
      </dgm:t>
    </dgm:pt>
    <dgm:pt modelId="{70061064-0C26-4964-9A6E-3FF1BA881281}" type="sibTrans" cxnId="{54257267-D868-4C42-8E5D-2640F3E37CC3}">
      <dgm:prSet/>
      <dgm:spPr/>
      <dgm:t>
        <a:bodyPr/>
        <a:lstStyle/>
        <a:p>
          <a:endParaRPr lang="en-CA"/>
        </a:p>
      </dgm:t>
    </dgm:pt>
    <dgm:pt modelId="{BDDC8C10-4E4A-4D07-B51C-C31EC00C8400}" type="pres">
      <dgm:prSet presAssocID="{782FFFD1-F393-4BA4-811E-82EC94C6DCB6}" presName="root" presStyleCnt="0">
        <dgm:presLayoutVars>
          <dgm:dir/>
          <dgm:resizeHandles val="exact"/>
        </dgm:presLayoutVars>
      </dgm:prSet>
      <dgm:spPr/>
    </dgm:pt>
    <dgm:pt modelId="{B11E7070-87E2-4871-BE24-0B8E2D2BB149}" type="pres">
      <dgm:prSet presAssocID="{C2E531DE-DB14-42BE-AED7-B713BFBFFAA6}" presName="compNode" presStyleCnt="0"/>
      <dgm:spPr/>
    </dgm:pt>
    <dgm:pt modelId="{91259C18-B6F9-4424-9887-660940DAACFE}" type="pres">
      <dgm:prSet presAssocID="{C2E531DE-DB14-42BE-AED7-B713BFBFFAA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46CA631-2E96-4DF6-85CD-202231709400}" type="pres">
      <dgm:prSet presAssocID="{C2E531DE-DB14-42BE-AED7-B713BFBFFAA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Chart"/>
        </a:ext>
      </dgm:extLst>
    </dgm:pt>
    <dgm:pt modelId="{B80CF81B-77AF-4B75-AC54-274AED0DADCD}" type="pres">
      <dgm:prSet presAssocID="{C2E531DE-DB14-42BE-AED7-B713BFBFFAA6}" presName="spaceRect" presStyleCnt="0"/>
      <dgm:spPr/>
    </dgm:pt>
    <dgm:pt modelId="{BBDB4E1A-5838-482A-819A-88F8EFB6B515}" type="pres">
      <dgm:prSet presAssocID="{C2E531DE-DB14-42BE-AED7-B713BFBFFAA6}" presName="textRect" presStyleLbl="revTx" presStyleIdx="0" presStyleCnt="6">
        <dgm:presLayoutVars>
          <dgm:chMax val="1"/>
          <dgm:chPref val="1"/>
        </dgm:presLayoutVars>
      </dgm:prSet>
      <dgm:spPr/>
    </dgm:pt>
    <dgm:pt modelId="{F3CB6C6E-178A-4931-B44B-E89322E0BB30}" type="pres">
      <dgm:prSet presAssocID="{E04A2B68-C02C-403F-BE95-F79C8532F189}" presName="sibTrans" presStyleCnt="0"/>
      <dgm:spPr/>
    </dgm:pt>
    <dgm:pt modelId="{D8656ADB-0729-45D0-B602-B0A448AAB29D}" type="pres">
      <dgm:prSet presAssocID="{AD8BCC61-42FF-4CB7-939E-19A91F9EA102}" presName="compNode" presStyleCnt="0"/>
      <dgm:spPr/>
    </dgm:pt>
    <dgm:pt modelId="{8E9F37E8-8D28-46E5-8011-967890D89ED3}" type="pres">
      <dgm:prSet presAssocID="{AD8BCC61-42FF-4CB7-939E-19A91F9EA102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C1BCD47-48B5-406A-991A-DEADE7EC66B6}" type="pres">
      <dgm:prSet presAssocID="{AD8BCC61-42FF-4CB7-939E-19A91F9EA10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A2EAC3F-87D6-4E12-B17E-A4388A74B904}" type="pres">
      <dgm:prSet presAssocID="{AD8BCC61-42FF-4CB7-939E-19A91F9EA102}" presName="spaceRect" presStyleCnt="0"/>
      <dgm:spPr/>
    </dgm:pt>
    <dgm:pt modelId="{BEA7F129-A5E3-40AD-8483-32EC1F6F8746}" type="pres">
      <dgm:prSet presAssocID="{AD8BCC61-42FF-4CB7-939E-19A91F9EA102}" presName="textRect" presStyleLbl="revTx" presStyleIdx="1" presStyleCnt="6">
        <dgm:presLayoutVars>
          <dgm:chMax val="1"/>
          <dgm:chPref val="1"/>
        </dgm:presLayoutVars>
      </dgm:prSet>
      <dgm:spPr/>
    </dgm:pt>
    <dgm:pt modelId="{4DADBF31-E62C-4D8D-AC66-B73CDC420874}" type="pres">
      <dgm:prSet presAssocID="{4D7C0835-E510-44D7-B3D5-AE2A42791668}" presName="sibTrans" presStyleCnt="0"/>
      <dgm:spPr/>
    </dgm:pt>
    <dgm:pt modelId="{56D9830A-B086-444D-A32A-249DF203A579}" type="pres">
      <dgm:prSet presAssocID="{514F2795-7A17-44A7-A024-343C4CBECDDF}" presName="compNode" presStyleCnt="0"/>
      <dgm:spPr/>
    </dgm:pt>
    <dgm:pt modelId="{16F09BC0-DFC3-42C9-A76E-6008CB9733B6}" type="pres">
      <dgm:prSet presAssocID="{514F2795-7A17-44A7-A024-343C4CBECDDF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7F55CBE-7F1E-4745-9CB0-4E90CE1ABB27}" type="pres">
      <dgm:prSet presAssocID="{514F2795-7A17-44A7-A024-343C4CBECD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E348BE-BF40-4DC3-8F6A-C5D900B33F48}" type="pres">
      <dgm:prSet presAssocID="{514F2795-7A17-44A7-A024-343C4CBECDDF}" presName="spaceRect" presStyleCnt="0"/>
      <dgm:spPr/>
    </dgm:pt>
    <dgm:pt modelId="{6BA2ADEF-ADD9-447B-95FE-DAA2CE085CA2}" type="pres">
      <dgm:prSet presAssocID="{514F2795-7A17-44A7-A024-343C4CBECDDF}" presName="textRect" presStyleLbl="revTx" presStyleIdx="2" presStyleCnt="6">
        <dgm:presLayoutVars>
          <dgm:chMax val="1"/>
          <dgm:chPref val="1"/>
        </dgm:presLayoutVars>
      </dgm:prSet>
      <dgm:spPr/>
    </dgm:pt>
    <dgm:pt modelId="{4D05E4C0-A760-4F78-B4AA-10CEEC755B82}" type="pres">
      <dgm:prSet presAssocID="{6E6D3FAE-984A-41C9-BFB5-40D347CD15D7}" presName="sibTrans" presStyleCnt="0"/>
      <dgm:spPr/>
    </dgm:pt>
    <dgm:pt modelId="{438E3591-266D-40AE-BE36-E3DC204AEEFA}" type="pres">
      <dgm:prSet presAssocID="{D04397B5-68A0-4190-9DD0-B259A8D0C584}" presName="compNode" presStyleCnt="0"/>
      <dgm:spPr/>
    </dgm:pt>
    <dgm:pt modelId="{69955FA5-E8B0-4F04-B44C-8B645A75CECC}" type="pres">
      <dgm:prSet presAssocID="{D04397B5-68A0-4190-9DD0-B259A8D0C584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C01E59A-F08B-4C0F-9891-1E0CC2867EA4}" type="pres">
      <dgm:prSet presAssocID="{D04397B5-68A0-4190-9DD0-B259A8D0C5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958A76E-0C8F-4BDB-9666-C75ECF9E96C7}" type="pres">
      <dgm:prSet presAssocID="{D04397B5-68A0-4190-9DD0-B259A8D0C584}" presName="spaceRect" presStyleCnt="0"/>
      <dgm:spPr/>
    </dgm:pt>
    <dgm:pt modelId="{D257D391-A6A3-4CD9-900A-E9913C1F237F}" type="pres">
      <dgm:prSet presAssocID="{D04397B5-68A0-4190-9DD0-B259A8D0C584}" presName="textRect" presStyleLbl="revTx" presStyleIdx="3" presStyleCnt="6">
        <dgm:presLayoutVars>
          <dgm:chMax val="1"/>
          <dgm:chPref val="1"/>
        </dgm:presLayoutVars>
      </dgm:prSet>
      <dgm:spPr/>
    </dgm:pt>
    <dgm:pt modelId="{44CAC2C9-F789-4A7D-864F-F04A610D8AB1}" type="pres">
      <dgm:prSet presAssocID="{05FA6928-9405-4C16-8003-E3998909AED3}" presName="sibTrans" presStyleCnt="0"/>
      <dgm:spPr/>
    </dgm:pt>
    <dgm:pt modelId="{D2D2FF0A-0272-4821-A1AA-FE9C1F45F218}" type="pres">
      <dgm:prSet presAssocID="{0CACC237-5004-4A55-89E7-2F8B2C8DD557}" presName="compNode" presStyleCnt="0"/>
      <dgm:spPr/>
    </dgm:pt>
    <dgm:pt modelId="{76AC2DA4-6BF6-4E8E-97B9-15EB7ABE6427}" type="pres">
      <dgm:prSet presAssocID="{0CACC237-5004-4A55-89E7-2F8B2C8DD557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6E7F1F5-57D2-4208-9053-94818CC42168}" type="pres">
      <dgm:prSet presAssocID="{0CACC237-5004-4A55-89E7-2F8B2C8DD5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6CABABD-C222-4F94-AF1F-19621613E44C}" type="pres">
      <dgm:prSet presAssocID="{0CACC237-5004-4A55-89E7-2F8B2C8DD557}" presName="spaceRect" presStyleCnt="0"/>
      <dgm:spPr/>
    </dgm:pt>
    <dgm:pt modelId="{DFB09C93-F2EA-46B6-ABF2-6A58DA572890}" type="pres">
      <dgm:prSet presAssocID="{0CACC237-5004-4A55-89E7-2F8B2C8DD557}" presName="textRect" presStyleLbl="revTx" presStyleIdx="4" presStyleCnt="6">
        <dgm:presLayoutVars>
          <dgm:chMax val="1"/>
          <dgm:chPref val="1"/>
        </dgm:presLayoutVars>
      </dgm:prSet>
      <dgm:spPr/>
    </dgm:pt>
    <dgm:pt modelId="{5E80DF52-183C-42E7-A4F2-21A2C9748661}" type="pres">
      <dgm:prSet presAssocID="{28691510-E844-4F84-A36B-3850281A57A9}" presName="sibTrans" presStyleCnt="0"/>
      <dgm:spPr/>
    </dgm:pt>
    <dgm:pt modelId="{8648801F-1F1E-43DE-926E-0A688BF78161}" type="pres">
      <dgm:prSet presAssocID="{1CFC4C75-389A-4B96-A89F-97F4BE5D6D34}" presName="compNode" presStyleCnt="0"/>
      <dgm:spPr/>
    </dgm:pt>
    <dgm:pt modelId="{2B269547-5CE5-4F83-AB96-33C92A5E1BEB}" type="pres">
      <dgm:prSet presAssocID="{1CFC4C75-389A-4B96-A89F-97F4BE5D6D34}" presName="iconBgRect" presStyleLbl="bgShp" presStyleIdx="5" presStyleCnt="6" custLinFactNeighborX="-7308" custLinFactNeighborY="-3294"/>
      <dgm:spPr>
        <a:prstGeom prst="round2DiagRect">
          <a:avLst>
            <a:gd name="adj1" fmla="val 29727"/>
            <a:gd name="adj2" fmla="val 0"/>
          </a:avLst>
        </a:prstGeom>
      </dgm:spPr>
    </dgm:pt>
    <dgm:pt modelId="{344CD858-48B3-4561-907A-C2D196442760}" type="pres">
      <dgm:prSet presAssocID="{1CFC4C75-389A-4B96-A89F-97F4BE5D6D34}" presName="iconRect" presStyleLbl="node1" presStyleIdx="5" presStyleCnt="6" custLinFactNeighborX="-12999" custLinFactNeighborY="-348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0EC3776-410E-4329-B02E-28B49A0463FF}" type="pres">
      <dgm:prSet presAssocID="{1CFC4C75-389A-4B96-A89F-97F4BE5D6D34}" presName="spaceRect" presStyleCnt="0"/>
      <dgm:spPr/>
    </dgm:pt>
    <dgm:pt modelId="{318CB37E-CF8E-4C9B-AAF5-9E264981118C}" type="pres">
      <dgm:prSet presAssocID="{1CFC4C75-389A-4B96-A89F-97F4BE5D6D3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6C6431A-6380-4F4E-90B2-C1101EFDBD00}" type="presOf" srcId="{0CACC237-5004-4A55-89E7-2F8B2C8DD557}" destId="{DFB09C93-F2EA-46B6-ABF2-6A58DA572890}" srcOrd="0" destOrd="0" presId="urn:microsoft.com/office/officeart/2018/5/layout/IconLeafLabelList"/>
    <dgm:cxn modelId="{3DCA8860-CE0A-49D3-B84C-75954969379D}" type="presOf" srcId="{782FFFD1-F393-4BA4-811E-82EC94C6DCB6}" destId="{BDDC8C10-4E4A-4D07-B51C-C31EC00C8400}" srcOrd="0" destOrd="0" presId="urn:microsoft.com/office/officeart/2018/5/layout/IconLeafLabelList"/>
    <dgm:cxn modelId="{C8218244-BE95-449A-AA1E-5553B721CB6B}" srcId="{782FFFD1-F393-4BA4-811E-82EC94C6DCB6}" destId="{C2E531DE-DB14-42BE-AED7-B713BFBFFAA6}" srcOrd="0" destOrd="0" parTransId="{53FE579E-768A-4603-ADB2-D26AC1B1E642}" sibTransId="{E04A2B68-C02C-403F-BE95-F79C8532F189}"/>
    <dgm:cxn modelId="{54257267-D868-4C42-8E5D-2640F3E37CC3}" srcId="{782FFFD1-F393-4BA4-811E-82EC94C6DCB6}" destId="{1CFC4C75-389A-4B96-A89F-97F4BE5D6D34}" srcOrd="5" destOrd="0" parTransId="{7E97A0DE-EE50-47BF-9787-6363CE88A954}" sibTransId="{70061064-0C26-4964-9A6E-3FF1BA881281}"/>
    <dgm:cxn modelId="{02A52A6C-65B9-4E71-8B2F-94855AA29B2D}" type="presOf" srcId="{C2E531DE-DB14-42BE-AED7-B713BFBFFAA6}" destId="{BBDB4E1A-5838-482A-819A-88F8EFB6B515}" srcOrd="0" destOrd="0" presId="urn:microsoft.com/office/officeart/2018/5/layout/IconLeafLabelList"/>
    <dgm:cxn modelId="{7C82EA6E-FEAF-4674-98EC-B851A27089F9}" srcId="{782FFFD1-F393-4BA4-811E-82EC94C6DCB6}" destId="{D04397B5-68A0-4190-9DD0-B259A8D0C584}" srcOrd="3" destOrd="0" parTransId="{23535052-4241-4320-B9AC-8342E056917A}" sibTransId="{05FA6928-9405-4C16-8003-E3998909AED3}"/>
    <dgm:cxn modelId="{57B66559-306A-4C52-89B2-3B9C5B6C09F3}" srcId="{782FFFD1-F393-4BA4-811E-82EC94C6DCB6}" destId="{0CACC237-5004-4A55-89E7-2F8B2C8DD557}" srcOrd="4" destOrd="0" parTransId="{8569EBAB-2E8A-471A-9CD6-DE805DBA5995}" sibTransId="{28691510-E844-4F84-A36B-3850281A57A9}"/>
    <dgm:cxn modelId="{CA09045A-64E0-44B8-90C2-340FFC7D4CBE}" srcId="{782FFFD1-F393-4BA4-811E-82EC94C6DCB6}" destId="{514F2795-7A17-44A7-A024-343C4CBECDDF}" srcOrd="2" destOrd="0" parTransId="{9D400787-5E8E-4D02-BF2F-9B50371AD9B2}" sibTransId="{6E6D3FAE-984A-41C9-BFB5-40D347CD15D7}"/>
    <dgm:cxn modelId="{43620A8B-7E52-4026-9860-91EBC3863A6B}" type="presOf" srcId="{D04397B5-68A0-4190-9DD0-B259A8D0C584}" destId="{D257D391-A6A3-4CD9-900A-E9913C1F237F}" srcOrd="0" destOrd="0" presId="urn:microsoft.com/office/officeart/2018/5/layout/IconLeafLabelList"/>
    <dgm:cxn modelId="{E89D8191-9F39-4E68-B312-68450E0EABD5}" type="presOf" srcId="{1CFC4C75-389A-4B96-A89F-97F4BE5D6D34}" destId="{318CB37E-CF8E-4C9B-AAF5-9E264981118C}" srcOrd="0" destOrd="0" presId="urn:microsoft.com/office/officeart/2018/5/layout/IconLeafLabelList"/>
    <dgm:cxn modelId="{458E4894-4967-400B-865C-296AD7090734}" srcId="{782FFFD1-F393-4BA4-811E-82EC94C6DCB6}" destId="{AD8BCC61-42FF-4CB7-939E-19A91F9EA102}" srcOrd="1" destOrd="0" parTransId="{9AE9C296-7EF5-4C10-BCB7-D67E9F03189C}" sibTransId="{4D7C0835-E510-44D7-B3D5-AE2A42791668}"/>
    <dgm:cxn modelId="{2D9659AF-7540-4DFA-B976-B8F6C3A35E17}" type="presOf" srcId="{AD8BCC61-42FF-4CB7-939E-19A91F9EA102}" destId="{BEA7F129-A5E3-40AD-8483-32EC1F6F8746}" srcOrd="0" destOrd="0" presId="urn:microsoft.com/office/officeart/2018/5/layout/IconLeafLabelList"/>
    <dgm:cxn modelId="{6D21F9C5-23D6-4E97-8561-33DA7481C810}" type="presOf" srcId="{514F2795-7A17-44A7-A024-343C4CBECDDF}" destId="{6BA2ADEF-ADD9-447B-95FE-DAA2CE085CA2}" srcOrd="0" destOrd="0" presId="urn:microsoft.com/office/officeart/2018/5/layout/IconLeafLabelList"/>
    <dgm:cxn modelId="{E8E0F5B0-6A58-47A6-B2CD-DE064D511AE4}" type="presParOf" srcId="{BDDC8C10-4E4A-4D07-B51C-C31EC00C8400}" destId="{B11E7070-87E2-4871-BE24-0B8E2D2BB149}" srcOrd="0" destOrd="0" presId="urn:microsoft.com/office/officeart/2018/5/layout/IconLeafLabelList"/>
    <dgm:cxn modelId="{C151F5A9-320F-42EC-BB6A-A21403AC8238}" type="presParOf" srcId="{B11E7070-87E2-4871-BE24-0B8E2D2BB149}" destId="{91259C18-B6F9-4424-9887-660940DAACFE}" srcOrd="0" destOrd="0" presId="urn:microsoft.com/office/officeart/2018/5/layout/IconLeafLabelList"/>
    <dgm:cxn modelId="{18EB5501-900F-430C-9767-05EA44BCBBBC}" type="presParOf" srcId="{B11E7070-87E2-4871-BE24-0B8E2D2BB149}" destId="{F46CA631-2E96-4DF6-85CD-202231709400}" srcOrd="1" destOrd="0" presId="urn:microsoft.com/office/officeart/2018/5/layout/IconLeafLabelList"/>
    <dgm:cxn modelId="{BF5DCB6F-62B0-4B46-B6C7-032813257CF6}" type="presParOf" srcId="{B11E7070-87E2-4871-BE24-0B8E2D2BB149}" destId="{B80CF81B-77AF-4B75-AC54-274AED0DADCD}" srcOrd="2" destOrd="0" presId="urn:microsoft.com/office/officeart/2018/5/layout/IconLeafLabelList"/>
    <dgm:cxn modelId="{B0B720A4-8695-4BC0-9478-BE49AEB67C39}" type="presParOf" srcId="{B11E7070-87E2-4871-BE24-0B8E2D2BB149}" destId="{BBDB4E1A-5838-482A-819A-88F8EFB6B515}" srcOrd="3" destOrd="0" presId="urn:microsoft.com/office/officeart/2018/5/layout/IconLeafLabelList"/>
    <dgm:cxn modelId="{FF1B64D3-A736-49FC-AD4C-C6912C0EF335}" type="presParOf" srcId="{BDDC8C10-4E4A-4D07-B51C-C31EC00C8400}" destId="{F3CB6C6E-178A-4931-B44B-E89322E0BB30}" srcOrd="1" destOrd="0" presId="urn:microsoft.com/office/officeart/2018/5/layout/IconLeafLabelList"/>
    <dgm:cxn modelId="{C7CE8C4F-ED94-4FB0-8BBD-00C887FF3295}" type="presParOf" srcId="{BDDC8C10-4E4A-4D07-B51C-C31EC00C8400}" destId="{D8656ADB-0729-45D0-B602-B0A448AAB29D}" srcOrd="2" destOrd="0" presId="urn:microsoft.com/office/officeart/2018/5/layout/IconLeafLabelList"/>
    <dgm:cxn modelId="{7B238809-4666-4A7C-A6F3-80A67E01F1AD}" type="presParOf" srcId="{D8656ADB-0729-45D0-B602-B0A448AAB29D}" destId="{8E9F37E8-8D28-46E5-8011-967890D89ED3}" srcOrd="0" destOrd="0" presId="urn:microsoft.com/office/officeart/2018/5/layout/IconLeafLabelList"/>
    <dgm:cxn modelId="{1E03090A-6A69-4892-B3E5-09CA2001C225}" type="presParOf" srcId="{D8656ADB-0729-45D0-B602-B0A448AAB29D}" destId="{5C1BCD47-48B5-406A-991A-DEADE7EC66B6}" srcOrd="1" destOrd="0" presId="urn:microsoft.com/office/officeart/2018/5/layout/IconLeafLabelList"/>
    <dgm:cxn modelId="{11CABBEE-91DB-4B6A-96D1-769992CBEED9}" type="presParOf" srcId="{D8656ADB-0729-45D0-B602-B0A448AAB29D}" destId="{7A2EAC3F-87D6-4E12-B17E-A4388A74B904}" srcOrd="2" destOrd="0" presId="urn:microsoft.com/office/officeart/2018/5/layout/IconLeafLabelList"/>
    <dgm:cxn modelId="{6DBFC48E-BECF-424D-A31E-B63DC495D1FC}" type="presParOf" srcId="{D8656ADB-0729-45D0-B602-B0A448AAB29D}" destId="{BEA7F129-A5E3-40AD-8483-32EC1F6F8746}" srcOrd="3" destOrd="0" presId="urn:microsoft.com/office/officeart/2018/5/layout/IconLeafLabelList"/>
    <dgm:cxn modelId="{9C2DD9CB-F48B-4C2F-9DD6-041B3A719102}" type="presParOf" srcId="{BDDC8C10-4E4A-4D07-B51C-C31EC00C8400}" destId="{4DADBF31-E62C-4D8D-AC66-B73CDC420874}" srcOrd="3" destOrd="0" presId="urn:microsoft.com/office/officeart/2018/5/layout/IconLeafLabelList"/>
    <dgm:cxn modelId="{77BAC711-42DC-4141-BC8C-D6D6D6DEBF81}" type="presParOf" srcId="{BDDC8C10-4E4A-4D07-B51C-C31EC00C8400}" destId="{56D9830A-B086-444D-A32A-249DF203A579}" srcOrd="4" destOrd="0" presId="urn:microsoft.com/office/officeart/2018/5/layout/IconLeafLabelList"/>
    <dgm:cxn modelId="{01647583-AFD4-41B2-921C-CABE7BF1F319}" type="presParOf" srcId="{56D9830A-B086-444D-A32A-249DF203A579}" destId="{16F09BC0-DFC3-42C9-A76E-6008CB9733B6}" srcOrd="0" destOrd="0" presId="urn:microsoft.com/office/officeart/2018/5/layout/IconLeafLabelList"/>
    <dgm:cxn modelId="{CDD8A7F1-3192-40B5-B973-D6604461F7FF}" type="presParOf" srcId="{56D9830A-B086-444D-A32A-249DF203A579}" destId="{67F55CBE-7F1E-4745-9CB0-4E90CE1ABB27}" srcOrd="1" destOrd="0" presId="urn:microsoft.com/office/officeart/2018/5/layout/IconLeafLabelList"/>
    <dgm:cxn modelId="{56D28D49-FD30-4D61-804D-C1852EE97ABD}" type="presParOf" srcId="{56D9830A-B086-444D-A32A-249DF203A579}" destId="{EBE348BE-BF40-4DC3-8F6A-C5D900B33F48}" srcOrd="2" destOrd="0" presId="urn:microsoft.com/office/officeart/2018/5/layout/IconLeafLabelList"/>
    <dgm:cxn modelId="{D62F67D4-F7CC-497F-A42A-9C653277C736}" type="presParOf" srcId="{56D9830A-B086-444D-A32A-249DF203A579}" destId="{6BA2ADEF-ADD9-447B-95FE-DAA2CE085CA2}" srcOrd="3" destOrd="0" presId="urn:microsoft.com/office/officeart/2018/5/layout/IconLeafLabelList"/>
    <dgm:cxn modelId="{77553ECF-D2EA-41C7-8658-369E0FBDC9F0}" type="presParOf" srcId="{BDDC8C10-4E4A-4D07-B51C-C31EC00C8400}" destId="{4D05E4C0-A760-4F78-B4AA-10CEEC755B82}" srcOrd="5" destOrd="0" presId="urn:microsoft.com/office/officeart/2018/5/layout/IconLeafLabelList"/>
    <dgm:cxn modelId="{8B6CC4BA-9D85-4EB0-A05E-F89C4AE4EB50}" type="presParOf" srcId="{BDDC8C10-4E4A-4D07-B51C-C31EC00C8400}" destId="{438E3591-266D-40AE-BE36-E3DC204AEEFA}" srcOrd="6" destOrd="0" presId="urn:microsoft.com/office/officeart/2018/5/layout/IconLeafLabelList"/>
    <dgm:cxn modelId="{A66EE882-2EAC-4453-8790-2F5CAAC9D89B}" type="presParOf" srcId="{438E3591-266D-40AE-BE36-E3DC204AEEFA}" destId="{69955FA5-E8B0-4F04-B44C-8B645A75CECC}" srcOrd="0" destOrd="0" presId="urn:microsoft.com/office/officeart/2018/5/layout/IconLeafLabelList"/>
    <dgm:cxn modelId="{E7425B40-3669-4572-A8CB-FC834C6708AC}" type="presParOf" srcId="{438E3591-266D-40AE-BE36-E3DC204AEEFA}" destId="{BC01E59A-F08B-4C0F-9891-1E0CC2867EA4}" srcOrd="1" destOrd="0" presId="urn:microsoft.com/office/officeart/2018/5/layout/IconLeafLabelList"/>
    <dgm:cxn modelId="{1E1BBA68-5DD3-4FD1-AD1D-CC66FBB62F4B}" type="presParOf" srcId="{438E3591-266D-40AE-BE36-E3DC204AEEFA}" destId="{1958A76E-0C8F-4BDB-9666-C75ECF9E96C7}" srcOrd="2" destOrd="0" presId="urn:microsoft.com/office/officeart/2018/5/layout/IconLeafLabelList"/>
    <dgm:cxn modelId="{9AC55F2C-A28A-4112-BD19-AD5CC199395F}" type="presParOf" srcId="{438E3591-266D-40AE-BE36-E3DC204AEEFA}" destId="{D257D391-A6A3-4CD9-900A-E9913C1F237F}" srcOrd="3" destOrd="0" presId="urn:microsoft.com/office/officeart/2018/5/layout/IconLeafLabelList"/>
    <dgm:cxn modelId="{7C8DD766-7354-4346-9FF3-981047B65881}" type="presParOf" srcId="{BDDC8C10-4E4A-4D07-B51C-C31EC00C8400}" destId="{44CAC2C9-F789-4A7D-864F-F04A610D8AB1}" srcOrd="7" destOrd="0" presId="urn:microsoft.com/office/officeart/2018/5/layout/IconLeafLabelList"/>
    <dgm:cxn modelId="{4182D030-206C-46D2-AAC4-D5E87BE8ED06}" type="presParOf" srcId="{BDDC8C10-4E4A-4D07-B51C-C31EC00C8400}" destId="{D2D2FF0A-0272-4821-A1AA-FE9C1F45F218}" srcOrd="8" destOrd="0" presId="urn:microsoft.com/office/officeart/2018/5/layout/IconLeafLabelList"/>
    <dgm:cxn modelId="{837481DA-F35C-4C5B-8C03-A93DF42AC8F8}" type="presParOf" srcId="{D2D2FF0A-0272-4821-A1AA-FE9C1F45F218}" destId="{76AC2DA4-6BF6-4E8E-97B9-15EB7ABE6427}" srcOrd="0" destOrd="0" presId="urn:microsoft.com/office/officeart/2018/5/layout/IconLeafLabelList"/>
    <dgm:cxn modelId="{4F0E71A0-216C-4998-A041-481D17177525}" type="presParOf" srcId="{D2D2FF0A-0272-4821-A1AA-FE9C1F45F218}" destId="{D6E7F1F5-57D2-4208-9053-94818CC42168}" srcOrd="1" destOrd="0" presId="urn:microsoft.com/office/officeart/2018/5/layout/IconLeafLabelList"/>
    <dgm:cxn modelId="{71739418-2905-46DD-8FAE-D4E086EE85C2}" type="presParOf" srcId="{D2D2FF0A-0272-4821-A1AA-FE9C1F45F218}" destId="{06CABABD-C222-4F94-AF1F-19621613E44C}" srcOrd="2" destOrd="0" presId="urn:microsoft.com/office/officeart/2018/5/layout/IconLeafLabelList"/>
    <dgm:cxn modelId="{5BA53D69-C5FE-4740-B4B4-4A640438F74F}" type="presParOf" srcId="{D2D2FF0A-0272-4821-A1AA-FE9C1F45F218}" destId="{DFB09C93-F2EA-46B6-ABF2-6A58DA572890}" srcOrd="3" destOrd="0" presId="urn:microsoft.com/office/officeart/2018/5/layout/IconLeafLabelList"/>
    <dgm:cxn modelId="{8600ED36-74BC-400C-9BF2-CEF419182D23}" type="presParOf" srcId="{BDDC8C10-4E4A-4D07-B51C-C31EC00C8400}" destId="{5E80DF52-183C-42E7-A4F2-21A2C9748661}" srcOrd="9" destOrd="0" presId="urn:microsoft.com/office/officeart/2018/5/layout/IconLeafLabelList"/>
    <dgm:cxn modelId="{D9556B3B-36ED-4D79-BCC7-A753188CFAD2}" type="presParOf" srcId="{BDDC8C10-4E4A-4D07-B51C-C31EC00C8400}" destId="{8648801F-1F1E-43DE-926E-0A688BF78161}" srcOrd="10" destOrd="0" presId="urn:microsoft.com/office/officeart/2018/5/layout/IconLeafLabelList"/>
    <dgm:cxn modelId="{E24E31EF-02D1-4FA0-ABD6-C16610C2305F}" type="presParOf" srcId="{8648801F-1F1E-43DE-926E-0A688BF78161}" destId="{2B269547-5CE5-4F83-AB96-33C92A5E1BEB}" srcOrd="0" destOrd="0" presId="urn:microsoft.com/office/officeart/2018/5/layout/IconLeafLabelList"/>
    <dgm:cxn modelId="{798CAC51-13DB-4A6D-9439-FBBBF345C0AC}" type="presParOf" srcId="{8648801F-1F1E-43DE-926E-0A688BF78161}" destId="{344CD858-48B3-4561-907A-C2D196442760}" srcOrd="1" destOrd="0" presId="urn:microsoft.com/office/officeart/2018/5/layout/IconLeafLabelList"/>
    <dgm:cxn modelId="{F5B8A582-4CB2-4E4C-A051-4D14CBFA0D86}" type="presParOf" srcId="{8648801F-1F1E-43DE-926E-0A688BF78161}" destId="{A0EC3776-410E-4329-B02E-28B49A0463FF}" srcOrd="2" destOrd="0" presId="urn:microsoft.com/office/officeart/2018/5/layout/IconLeafLabelList"/>
    <dgm:cxn modelId="{71180ABE-E041-4D93-8DEC-737820D687A6}" type="presParOf" srcId="{8648801F-1F1E-43DE-926E-0A688BF78161}" destId="{318CB37E-CF8E-4C9B-AAF5-9E264981118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  <a:br>
            <a:rPr lang="en-US" dirty="0"/>
          </a:br>
          <a:endParaRPr lang="en-US" dirty="0"/>
        </a:p>
        <a:p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F7500-25C5-4108-AFC4-71D35B0C3C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80EA3E-25C6-4071-A527-118129BC132B}">
      <dgm:prSet/>
      <dgm:spPr/>
      <dgm:t>
        <a:bodyPr/>
        <a:lstStyle/>
        <a:p>
          <a:r>
            <a:rPr lang="en-US" b="1"/>
            <a:t>SRT 211 Final Project</a:t>
          </a:r>
          <a:endParaRPr lang="en-US"/>
        </a:p>
      </dgm:t>
    </dgm:pt>
    <dgm:pt modelId="{C804CAD7-7691-41BB-A8BD-D69B85D98026}" type="parTrans" cxnId="{D4277513-5725-413B-ABB4-CE15F285DB6F}">
      <dgm:prSet/>
      <dgm:spPr/>
      <dgm:t>
        <a:bodyPr/>
        <a:lstStyle/>
        <a:p>
          <a:endParaRPr lang="en-US"/>
        </a:p>
      </dgm:t>
    </dgm:pt>
    <dgm:pt modelId="{DA16CF8E-0E80-459D-91D6-E43849D5229A}" type="sibTrans" cxnId="{D4277513-5725-413B-ABB4-CE15F285DB6F}">
      <dgm:prSet/>
      <dgm:spPr/>
      <dgm:t>
        <a:bodyPr/>
        <a:lstStyle/>
        <a:p>
          <a:endParaRPr lang="en-US"/>
        </a:p>
      </dgm:t>
    </dgm:pt>
    <dgm:pt modelId="{FFE75813-9E41-46DB-A0B9-6393E4219003}">
      <dgm:prSet/>
      <dgm:spPr/>
      <dgm:t>
        <a:bodyPr/>
        <a:lstStyle/>
        <a:p>
          <a:r>
            <a:rPr lang="en-US" b="1"/>
            <a:t>Professor Name: Nilay Ganatra</a:t>
          </a:r>
          <a:endParaRPr lang="en-US"/>
        </a:p>
      </dgm:t>
    </dgm:pt>
    <dgm:pt modelId="{B91EA1CD-DF57-463C-A614-D01F16097EEE}" type="parTrans" cxnId="{B47D4E0B-294C-4ED2-B27C-96813867185E}">
      <dgm:prSet/>
      <dgm:spPr/>
      <dgm:t>
        <a:bodyPr/>
        <a:lstStyle/>
        <a:p>
          <a:endParaRPr lang="en-US"/>
        </a:p>
      </dgm:t>
    </dgm:pt>
    <dgm:pt modelId="{E59166E0-58A2-40A6-9D60-008DD5995923}" type="sibTrans" cxnId="{B47D4E0B-294C-4ED2-B27C-96813867185E}">
      <dgm:prSet/>
      <dgm:spPr/>
      <dgm:t>
        <a:bodyPr/>
        <a:lstStyle/>
        <a:p>
          <a:endParaRPr lang="en-US"/>
        </a:p>
      </dgm:t>
    </dgm:pt>
    <dgm:pt modelId="{A089D6FB-4CFA-48B6-A72F-9B8D79C422A3}">
      <dgm:prSet/>
      <dgm:spPr/>
      <dgm:t>
        <a:bodyPr/>
        <a:lstStyle/>
        <a:p>
          <a:r>
            <a:rPr lang="en-US" u="sng"/>
            <a:t>Group 6</a:t>
          </a:r>
          <a:endParaRPr lang="en-US"/>
        </a:p>
      </dgm:t>
    </dgm:pt>
    <dgm:pt modelId="{36612A59-EE06-4D73-98AE-4FB94E8416F2}" type="parTrans" cxnId="{4BBDEF53-E59A-4F4E-B7E9-D530C33B0613}">
      <dgm:prSet/>
      <dgm:spPr/>
      <dgm:t>
        <a:bodyPr/>
        <a:lstStyle/>
        <a:p>
          <a:endParaRPr lang="en-US"/>
        </a:p>
      </dgm:t>
    </dgm:pt>
    <dgm:pt modelId="{818E9339-9D2F-4010-8BDE-7ADD4313753B}" type="sibTrans" cxnId="{4BBDEF53-E59A-4F4E-B7E9-D530C33B0613}">
      <dgm:prSet/>
      <dgm:spPr/>
      <dgm:t>
        <a:bodyPr/>
        <a:lstStyle/>
        <a:p>
          <a:endParaRPr lang="en-US"/>
        </a:p>
      </dgm:t>
    </dgm:pt>
    <dgm:pt modelId="{25AD5B64-CC09-4660-9F91-94005C35569B}">
      <dgm:prSet/>
      <dgm:spPr/>
      <dgm:t>
        <a:bodyPr/>
        <a:lstStyle/>
        <a:p>
          <a:r>
            <a:rPr lang="en-US" b="1"/>
            <a:t>Student Names: </a:t>
          </a:r>
          <a:r>
            <a:rPr lang="en-US"/>
            <a:t>Yau On Li, David Tang</a:t>
          </a:r>
        </a:p>
      </dgm:t>
    </dgm:pt>
    <dgm:pt modelId="{DC39262E-843F-41F2-BBCF-8E037F76035F}" type="parTrans" cxnId="{2C669E52-D674-42C0-9CEC-99B142207DD4}">
      <dgm:prSet/>
      <dgm:spPr/>
      <dgm:t>
        <a:bodyPr/>
        <a:lstStyle/>
        <a:p>
          <a:endParaRPr lang="en-US"/>
        </a:p>
      </dgm:t>
    </dgm:pt>
    <dgm:pt modelId="{D92CDD2B-0193-445B-9F6E-BF957A96A4C4}" type="sibTrans" cxnId="{2C669E52-D674-42C0-9CEC-99B142207DD4}">
      <dgm:prSet/>
      <dgm:spPr/>
      <dgm:t>
        <a:bodyPr/>
        <a:lstStyle/>
        <a:p>
          <a:endParaRPr lang="en-US"/>
        </a:p>
      </dgm:t>
    </dgm:pt>
    <dgm:pt modelId="{E93F37C3-20D4-4711-AE99-4BAA2905FFD9}">
      <dgm:prSet/>
      <dgm:spPr/>
      <dgm:t>
        <a:bodyPr/>
        <a:lstStyle/>
        <a:p>
          <a:r>
            <a:rPr lang="en-US" b="1" dirty="0"/>
            <a:t>Student ID:       </a:t>
          </a:r>
          <a:r>
            <a:rPr lang="en-US" dirty="0"/>
            <a:t>, dtang31</a:t>
          </a:r>
        </a:p>
      </dgm:t>
    </dgm:pt>
    <dgm:pt modelId="{CA91F5FB-1973-4DE8-BF47-044100092D97}" type="parTrans" cxnId="{79350EC3-68F4-424F-8AEC-A7F459376FA2}">
      <dgm:prSet/>
      <dgm:spPr/>
      <dgm:t>
        <a:bodyPr/>
        <a:lstStyle/>
        <a:p>
          <a:endParaRPr lang="en-US"/>
        </a:p>
      </dgm:t>
    </dgm:pt>
    <dgm:pt modelId="{F8CB6645-590C-425C-8FD0-8E20FFBF3999}" type="sibTrans" cxnId="{79350EC3-68F4-424F-8AEC-A7F459376FA2}">
      <dgm:prSet/>
      <dgm:spPr/>
      <dgm:t>
        <a:bodyPr/>
        <a:lstStyle/>
        <a:p>
          <a:endParaRPr lang="en-US"/>
        </a:p>
      </dgm:t>
    </dgm:pt>
    <dgm:pt modelId="{83F3B8FA-2450-42B7-8226-702625BD34A3}" type="pres">
      <dgm:prSet presAssocID="{8BDF7500-25C5-4108-AFC4-71D35B0C3C09}" presName="linear" presStyleCnt="0">
        <dgm:presLayoutVars>
          <dgm:animLvl val="lvl"/>
          <dgm:resizeHandles val="exact"/>
        </dgm:presLayoutVars>
      </dgm:prSet>
      <dgm:spPr/>
    </dgm:pt>
    <dgm:pt modelId="{8DAC2698-E389-413F-A653-52076FDF5965}" type="pres">
      <dgm:prSet presAssocID="{6280EA3E-25C6-4071-A527-118129BC13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F40EE5-BB4A-4528-AB05-0479B1410F95}" type="pres">
      <dgm:prSet presAssocID="{DA16CF8E-0E80-459D-91D6-E43849D5229A}" presName="spacer" presStyleCnt="0"/>
      <dgm:spPr/>
    </dgm:pt>
    <dgm:pt modelId="{2B9A58B3-7BB4-4AA2-A638-44F494FBA3C7}" type="pres">
      <dgm:prSet presAssocID="{FFE75813-9E41-46DB-A0B9-6393E421900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A96FC7-A78F-4645-BCE8-83828857D8AB}" type="pres">
      <dgm:prSet presAssocID="{E59166E0-58A2-40A6-9D60-008DD5995923}" presName="spacer" presStyleCnt="0"/>
      <dgm:spPr/>
    </dgm:pt>
    <dgm:pt modelId="{3236896A-8779-4FA4-8A97-F57A997306A5}" type="pres">
      <dgm:prSet presAssocID="{A089D6FB-4CFA-48B6-A72F-9B8D79C422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443CCC-D09A-464C-AE99-0353C592460A}" type="pres">
      <dgm:prSet presAssocID="{818E9339-9D2F-4010-8BDE-7ADD4313753B}" presName="spacer" presStyleCnt="0"/>
      <dgm:spPr/>
    </dgm:pt>
    <dgm:pt modelId="{E7786D36-904D-4429-9B5C-6CF46C10B6E6}" type="pres">
      <dgm:prSet presAssocID="{25AD5B64-CC09-4660-9F91-94005C3556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63C91CB-EA50-427B-83A5-2109AB3610A7}" type="pres">
      <dgm:prSet presAssocID="{D92CDD2B-0193-445B-9F6E-BF957A96A4C4}" presName="spacer" presStyleCnt="0"/>
      <dgm:spPr/>
    </dgm:pt>
    <dgm:pt modelId="{150EEFA1-EB5D-4F5D-B8FF-F76C867D68C2}" type="pres">
      <dgm:prSet presAssocID="{E93F37C3-20D4-4711-AE99-4BAA2905FFD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7D4E0B-294C-4ED2-B27C-96813867185E}" srcId="{8BDF7500-25C5-4108-AFC4-71D35B0C3C09}" destId="{FFE75813-9E41-46DB-A0B9-6393E4219003}" srcOrd="1" destOrd="0" parTransId="{B91EA1CD-DF57-463C-A614-D01F16097EEE}" sibTransId="{E59166E0-58A2-40A6-9D60-008DD5995923}"/>
    <dgm:cxn modelId="{D4277513-5725-413B-ABB4-CE15F285DB6F}" srcId="{8BDF7500-25C5-4108-AFC4-71D35B0C3C09}" destId="{6280EA3E-25C6-4071-A527-118129BC132B}" srcOrd="0" destOrd="0" parTransId="{C804CAD7-7691-41BB-A8BD-D69B85D98026}" sibTransId="{DA16CF8E-0E80-459D-91D6-E43849D5229A}"/>
    <dgm:cxn modelId="{DBB80815-3F01-4D34-850C-35B02D918DB5}" type="presOf" srcId="{E93F37C3-20D4-4711-AE99-4BAA2905FFD9}" destId="{150EEFA1-EB5D-4F5D-B8FF-F76C867D68C2}" srcOrd="0" destOrd="0" presId="urn:microsoft.com/office/officeart/2005/8/layout/vList2"/>
    <dgm:cxn modelId="{AFECAB19-5236-40FD-A0BD-EBF79FA791A7}" type="presOf" srcId="{6280EA3E-25C6-4071-A527-118129BC132B}" destId="{8DAC2698-E389-413F-A653-52076FDF5965}" srcOrd="0" destOrd="0" presId="urn:microsoft.com/office/officeart/2005/8/layout/vList2"/>
    <dgm:cxn modelId="{85112B36-AFD7-498E-B60F-7BEA4E5BABC0}" type="presOf" srcId="{FFE75813-9E41-46DB-A0B9-6393E4219003}" destId="{2B9A58B3-7BB4-4AA2-A638-44F494FBA3C7}" srcOrd="0" destOrd="0" presId="urn:microsoft.com/office/officeart/2005/8/layout/vList2"/>
    <dgm:cxn modelId="{2C669E52-D674-42C0-9CEC-99B142207DD4}" srcId="{8BDF7500-25C5-4108-AFC4-71D35B0C3C09}" destId="{25AD5B64-CC09-4660-9F91-94005C35569B}" srcOrd="3" destOrd="0" parTransId="{DC39262E-843F-41F2-BBCF-8E037F76035F}" sibTransId="{D92CDD2B-0193-445B-9F6E-BF957A96A4C4}"/>
    <dgm:cxn modelId="{4BBDEF53-E59A-4F4E-B7E9-D530C33B0613}" srcId="{8BDF7500-25C5-4108-AFC4-71D35B0C3C09}" destId="{A089D6FB-4CFA-48B6-A72F-9B8D79C422A3}" srcOrd="2" destOrd="0" parTransId="{36612A59-EE06-4D73-98AE-4FB94E8416F2}" sibTransId="{818E9339-9D2F-4010-8BDE-7ADD4313753B}"/>
    <dgm:cxn modelId="{BA88EEA2-6EEE-42E5-96C2-342F43ACA832}" type="presOf" srcId="{A089D6FB-4CFA-48B6-A72F-9B8D79C422A3}" destId="{3236896A-8779-4FA4-8A97-F57A997306A5}" srcOrd="0" destOrd="0" presId="urn:microsoft.com/office/officeart/2005/8/layout/vList2"/>
    <dgm:cxn modelId="{DA1972B8-1A0F-4D3C-906A-81AE4BE28FF7}" type="presOf" srcId="{8BDF7500-25C5-4108-AFC4-71D35B0C3C09}" destId="{83F3B8FA-2450-42B7-8226-702625BD34A3}" srcOrd="0" destOrd="0" presId="urn:microsoft.com/office/officeart/2005/8/layout/vList2"/>
    <dgm:cxn modelId="{79350EC3-68F4-424F-8AEC-A7F459376FA2}" srcId="{8BDF7500-25C5-4108-AFC4-71D35B0C3C09}" destId="{E93F37C3-20D4-4711-AE99-4BAA2905FFD9}" srcOrd="4" destOrd="0" parTransId="{CA91F5FB-1973-4DE8-BF47-044100092D97}" sibTransId="{F8CB6645-590C-425C-8FD0-8E20FFBF3999}"/>
    <dgm:cxn modelId="{18B4C0FD-06AE-4BF9-BD72-3D0B16EF0F76}" type="presOf" srcId="{25AD5B64-CC09-4660-9F91-94005C35569B}" destId="{E7786D36-904D-4429-9B5C-6CF46C10B6E6}" srcOrd="0" destOrd="0" presId="urn:microsoft.com/office/officeart/2005/8/layout/vList2"/>
    <dgm:cxn modelId="{6FEE070D-B6A2-49A6-9C70-3B7CFD6BB5A3}" type="presParOf" srcId="{83F3B8FA-2450-42B7-8226-702625BD34A3}" destId="{8DAC2698-E389-413F-A653-52076FDF5965}" srcOrd="0" destOrd="0" presId="urn:microsoft.com/office/officeart/2005/8/layout/vList2"/>
    <dgm:cxn modelId="{5B245DEF-2CED-401E-8731-F7BB504CD944}" type="presParOf" srcId="{83F3B8FA-2450-42B7-8226-702625BD34A3}" destId="{24F40EE5-BB4A-4528-AB05-0479B1410F95}" srcOrd="1" destOrd="0" presId="urn:microsoft.com/office/officeart/2005/8/layout/vList2"/>
    <dgm:cxn modelId="{22A84E9E-3DCA-4A86-B2CA-AABC9C512ABA}" type="presParOf" srcId="{83F3B8FA-2450-42B7-8226-702625BD34A3}" destId="{2B9A58B3-7BB4-4AA2-A638-44F494FBA3C7}" srcOrd="2" destOrd="0" presId="urn:microsoft.com/office/officeart/2005/8/layout/vList2"/>
    <dgm:cxn modelId="{24DA81E0-9A20-4E83-A9BB-CDEF095E060C}" type="presParOf" srcId="{83F3B8FA-2450-42B7-8226-702625BD34A3}" destId="{FEA96FC7-A78F-4645-BCE8-83828857D8AB}" srcOrd="3" destOrd="0" presId="urn:microsoft.com/office/officeart/2005/8/layout/vList2"/>
    <dgm:cxn modelId="{7032B0FC-563E-46FD-81CE-46DD2BE53976}" type="presParOf" srcId="{83F3B8FA-2450-42B7-8226-702625BD34A3}" destId="{3236896A-8779-4FA4-8A97-F57A997306A5}" srcOrd="4" destOrd="0" presId="urn:microsoft.com/office/officeart/2005/8/layout/vList2"/>
    <dgm:cxn modelId="{869C3457-8B13-44B6-A299-A69365994AC6}" type="presParOf" srcId="{83F3B8FA-2450-42B7-8226-702625BD34A3}" destId="{74443CCC-D09A-464C-AE99-0353C592460A}" srcOrd="5" destOrd="0" presId="urn:microsoft.com/office/officeart/2005/8/layout/vList2"/>
    <dgm:cxn modelId="{BA203F83-FECB-4CA8-9E3C-5B8AF5C663D9}" type="presParOf" srcId="{83F3B8FA-2450-42B7-8226-702625BD34A3}" destId="{E7786D36-904D-4429-9B5C-6CF46C10B6E6}" srcOrd="6" destOrd="0" presId="urn:microsoft.com/office/officeart/2005/8/layout/vList2"/>
    <dgm:cxn modelId="{05C8B4AF-5B54-49E8-BAEB-35A3FD607780}" type="presParOf" srcId="{83F3B8FA-2450-42B7-8226-702625BD34A3}" destId="{963C91CB-EA50-427B-83A5-2109AB3610A7}" srcOrd="7" destOrd="0" presId="urn:microsoft.com/office/officeart/2005/8/layout/vList2"/>
    <dgm:cxn modelId="{1C4A399B-7898-4500-AD74-0B737DEF3EB4}" type="presParOf" srcId="{83F3B8FA-2450-42B7-8226-702625BD34A3}" destId="{150EEFA1-EB5D-4F5D-B8FF-F76C867D68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</a:t>
          </a:r>
          <a:r>
            <a:rPr lang="en-US" sz="2400" kern="1200" dirty="0"/>
            <a:t> Displays a responsive webpage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2. </a:t>
          </a:r>
          <a:r>
            <a:rPr lang="en-US" sz="2400" kern="1200" dirty="0"/>
            <a:t>Supports user interaction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3. </a:t>
          </a:r>
          <a:r>
            <a:rPr lang="en-US" sz="2400" kern="1200" dirty="0"/>
            <a:t>Stores and retrieves data to/from frontend/backend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4. </a:t>
          </a:r>
          <a:r>
            <a:rPr lang="en-US" sz="2400" kern="1200" dirty="0"/>
            <a:t>Involves html, </a:t>
          </a:r>
          <a:r>
            <a:rPr lang="en-US" sz="2400" kern="1200" dirty="0" err="1"/>
            <a:t>css</a:t>
          </a:r>
          <a:r>
            <a:rPr lang="en-US" sz="2400" kern="1200" dirty="0"/>
            <a:t>, python and MySQL</a:t>
          </a:r>
        </a:p>
      </dsp:txBody>
      <dsp:txXfrm>
        <a:off x="6657738" y="2353665"/>
        <a:ext cx="2984864" cy="1266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9C18-B6F9-4424-9887-660940DAACFE}">
      <dsp:nvSpPr>
        <dsp:cNvPr id="0" name=""/>
        <dsp:cNvSpPr/>
      </dsp:nvSpPr>
      <dsp:spPr>
        <a:xfrm>
          <a:off x="300824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CA631-2E96-4DF6-85CD-202231709400}">
      <dsp:nvSpPr>
        <dsp:cNvPr id="0" name=""/>
        <dsp:cNvSpPr/>
      </dsp:nvSpPr>
      <dsp:spPr>
        <a:xfrm>
          <a:off x="497347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4E1A-5838-482A-819A-88F8EFB6B515}">
      <dsp:nvSpPr>
        <dsp:cNvPr id="0" name=""/>
        <dsp:cNvSpPr/>
      </dsp:nvSpPr>
      <dsp:spPr>
        <a:xfrm>
          <a:off x="6039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Navigation Bar</a:t>
          </a:r>
        </a:p>
      </dsp:txBody>
      <dsp:txXfrm>
        <a:off x="6039" y="1980778"/>
        <a:ext cx="1511718" cy="604687"/>
      </dsp:txXfrm>
    </dsp:sp>
    <dsp:sp modelId="{8E9F37E8-8D28-46E5-8011-967890D89ED3}">
      <dsp:nvSpPr>
        <dsp:cNvPr id="0" name=""/>
        <dsp:cNvSpPr/>
      </dsp:nvSpPr>
      <dsp:spPr>
        <a:xfrm>
          <a:off x="207709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BCD47-48B5-406A-991A-DEADE7EC66B6}">
      <dsp:nvSpPr>
        <dsp:cNvPr id="0" name=""/>
        <dsp:cNvSpPr/>
      </dsp:nvSpPr>
      <dsp:spPr>
        <a:xfrm>
          <a:off x="2273617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7F129-A5E3-40AD-8483-32EC1F6F8746}">
      <dsp:nvSpPr>
        <dsp:cNvPr id="0" name=""/>
        <dsp:cNvSpPr/>
      </dsp:nvSpPr>
      <dsp:spPr>
        <a:xfrm>
          <a:off x="1782308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New Vehicle system</a:t>
          </a:r>
        </a:p>
      </dsp:txBody>
      <dsp:txXfrm>
        <a:off x="1782308" y="1980778"/>
        <a:ext cx="1511718" cy="604687"/>
      </dsp:txXfrm>
    </dsp:sp>
    <dsp:sp modelId="{16F09BC0-DFC3-42C9-A76E-6008CB9733B6}">
      <dsp:nvSpPr>
        <dsp:cNvPr id="0" name=""/>
        <dsp:cNvSpPr/>
      </dsp:nvSpPr>
      <dsp:spPr>
        <a:xfrm>
          <a:off x="385336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55CBE-7F1E-4745-9CB0-4E90CE1ABB27}">
      <dsp:nvSpPr>
        <dsp:cNvPr id="0" name=""/>
        <dsp:cNvSpPr/>
      </dsp:nvSpPr>
      <dsp:spPr>
        <a:xfrm>
          <a:off x="404988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2ADEF-ADD9-447B-95FE-DAA2CE085CA2}">
      <dsp:nvSpPr>
        <dsp:cNvPr id="0" name=""/>
        <dsp:cNvSpPr/>
      </dsp:nvSpPr>
      <dsp:spPr>
        <a:xfrm>
          <a:off x="3558578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Browse system</a:t>
          </a:r>
        </a:p>
      </dsp:txBody>
      <dsp:txXfrm>
        <a:off x="3558578" y="1980778"/>
        <a:ext cx="1511718" cy="604687"/>
      </dsp:txXfrm>
    </dsp:sp>
    <dsp:sp modelId="{69955FA5-E8B0-4F04-B44C-8B645A75CECC}">
      <dsp:nvSpPr>
        <dsp:cNvPr id="0" name=""/>
        <dsp:cNvSpPr/>
      </dsp:nvSpPr>
      <dsp:spPr>
        <a:xfrm>
          <a:off x="562963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1E59A-F08B-4C0F-9891-1E0CC2867EA4}">
      <dsp:nvSpPr>
        <dsp:cNvPr id="0" name=""/>
        <dsp:cNvSpPr/>
      </dsp:nvSpPr>
      <dsp:spPr>
        <a:xfrm>
          <a:off x="582615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391-A6A3-4CD9-900A-E9913C1F237F}">
      <dsp:nvSpPr>
        <dsp:cNvPr id="0" name=""/>
        <dsp:cNvSpPr/>
      </dsp:nvSpPr>
      <dsp:spPr>
        <a:xfrm>
          <a:off x="5334847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Review management</a:t>
          </a:r>
        </a:p>
      </dsp:txBody>
      <dsp:txXfrm>
        <a:off x="5334847" y="1980778"/>
        <a:ext cx="1511718" cy="604687"/>
      </dsp:txXfrm>
    </dsp:sp>
    <dsp:sp modelId="{76AC2DA4-6BF6-4E8E-97B9-15EB7ABE6427}">
      <dsp:nvSpPr>
        <dsp:cNvPr id="0" name=""/>
        <dsp:cNvSpPr/>
      </dsp:nvSpPr>
      <dsp:spPr>
        <a:xfrm>
          <a:off x="7405902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F1F5-57D2-4208-9053-94818CC42168}">
      <dsp:nvSpPr>
        <dsp:cNvPr id="0" name=""/>
        <dsp:cNvSpPr/>
      </dsp:nvSpPr>
      <dsp:spPr>
        <a:xfrm>
          <a:off x="760242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09C93-F2EA-46B6-ABF2-6A58DA572890}">
      <dsp:nvSpPr>
        <dsp:cNvPr id="0" name=""/>
        <dsp:cNvSpPr/>
      </dsp:nvSpPr>
      <dsp:spPr>
        <a:xfrm>
          <a:off x="7111117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Rating and like system</a:t>
          </a:r>
        </a:p>
      </dsp:txBody>
      <dsp:txXfrm>
        <a:off x="7111117" y="1980778"/>
        <a:ext cx="1511718" cy="604687"/>
      </dsp:txXfrm>
    </dsp:sp>
    <dsp:sp modelId="{2B269547-5CE5-4F83-AB96-33C92A5E1BEB}">
      <dsp:nvSpPr>
        <dsp:cNvPr id="0" name=""/>
        <dsp:cNvSpPr/>
      </dsp:nvSpPr>
      <dsp:spPr>
        <a:xfrm>
          <a:off x="9114781" y="741028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CD858-48B3-4561-907A-C2D196442760}">
      <dsp:nvSpPr>
        <dsp:cNvPr id="0" name=""/>
        <dsp:cNvSpPr/>
      </dsp:nvSpPr>
      <dsp:spPr>
        <a:xfrm>
          <a:off x="9309917" y="949514"/>
          <a:ext cx="529101" cy="5291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CB37E-CF8E-4C9B-AAF5-9E264981118C}">
      <dsp:nvSpPr>
        <dsp:cNvPr id="0" name=""/>
        <dsp:cNvSpPr/>
      </dsp:nvSpPr>
      <dsp:spPr>
        <a:xfrm>
          <a:off x="8887386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Preference System</a:t>
          </a:r>
        </a:p>
      </dsp:txBody>
      <dsp:txXfrm>
        <a:off x="8887386" y="1980778"/>
        <a:ext cx="1511718" cy="604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</a:t>
          </a:r>
          <a:r>
            <a:rPr lang="en-US" sz="2000" kern="1200" dirty="0"/>
            <a:t> Displays a responsive webpage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2. </a:t>
          </a:r>
          <a:r>
            <a:rPr lang="en-US" sz="2000" kern="1200" dirty="0"/>
            <a:t>Supports user interaction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3. </a:t>
          </a:r>
          <a:r>
            <a:rPr lang="en-US" sz="2000" kern="1200" dirty="0"/>
            <a:t>Stores and retrieves data to/from frontend/backend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4. </a:t>
          </a:r>
          <a:r>
            <a:rPr lang="en-US" sz="2000" kern="1200" dirty="0"/>
            <a:t>Involves html, </a:t>
          </a:r>
          <a:r>
            <a:rPr lang="en-US" sz="2000" kern="1200" dirty="0" err="1"/>
            <a:t>css</a:t>
          </a:r>
          <a:r>
            <a:rPr lang="en-US" sz="2000" kern="1200" dirty="0"/>
            <a:t>, python and MySQL</a:t>
          </a:r>
          <a:br>
            <a:rPr lang="en-US" sz="2000" kern="1200" dirty="0"/>
          </a:b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7738" y="2353665"/>
        <a:ext cx="2984864" cy="1266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C2698-E389-413F-A653-52076FDF5965}">
      <dsp:nvSpPr>
        <dsp:cNvPr id="0" name=""/>
        <dsp:cNvSpPr/>
      </dsp:nvSpPr>
      <dsp:spPr>
        <a:xfrm>
          <a:off x="0" y="765092"/>
          <a:ext cx="5641974" cy="6160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SRT 211 Final Project</a:t>
          </a:r>
          <a:endParaRPr lang="en-US" sz="2700" kern="1200"/>
        </a:p>
      </dsp:txBody>
      <dsp:txXfrm>
        <a:off x="30071" y="795163"/>
        <a:ext cx="5581832" cy="555862"/>
      </dsp:txXfrm>
    </dsp:sp>
    <dsp:sp modelId="{2B9A58B3-7BB4-4AA2-A638-44F494FBA3C7}">
      <dsp:nvSpPr>
        <dsp:cNvPr id="0" name=""/>
        <dsp:cNvSpPr/>
      </dsp:nvSpPr>
      <dsp:spPr>
        <a:xfrm>
          <a:off x="0" y="1458857"/>
          <a:ext cx="5641974" cy="616004"/>
        </a:xfrm>
        <a:prstGeom prst="roundRect">
          <a:avLst/>
        </a:prstGeom>
        <a:solidFill>
          <a:schemeClr val="accent2">
            <a:hueOff val="-1835281"/>
            <a:satOff val="8098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Professor Name: Nilay Ganatra</a:t>
          </a:r>
          <a:endParaRPr lang="en-US" sz="2700" kern="1200"/>
        </a:p>
      </dsp:txBody>
      <dsp:txXfrm>
        <a:off x="30071" y="1488928"/>
        <a:ext cx="5581832" cy="555862"/>
      </dsp:txXfrm>
    </dsp:sp>
    <dsp:sp modelId="{3236896A-8779-4FA4-8A97-F57A997306A5}">
      <dsp:nvSpPr>
        <dsp:cNvPr id="0" name=""/>
        <dsp:cNvSpPr/>
      </dsp:nvSpPr>
      <dsp:spPr>
        <a:xfrm>
          <a:off x="0" y="2152622"/>
          <a:ext cx="5641974" cy="616004"/>
        </a:xfrm>
        <a:prstGeom prst="roundRect">
          <a:avLst/>
        </a:prstGeom>
        <a:solidFill>
          <a:schemeClr val="accent2">
            <a:hueOff val="-3670562"/>
            <a:satOff val="16196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sng" kern="1200"/>
            <a:t>Group 6</a:t>
          </a:r>
          <a:endParaRPr lang="en-US" sz="2700" kern="1200"/>
        </a:p>
      </dsp:txBody>
      <dsp:txXfrm>
        <a:off x="30071" y="2182693"/>
        <a:ext cx="5581832" cy="555862"/>
      </dsp:txXfrm>
    </dsp:sp>
    <dsp:sp modelId="{E7786D36-904D-4429-9B5C-6CF46C10B6E6}">
      <dsp:nvSpPr>
        <dsp:cNvPr id="0" name=""/>
        <dsp:cNvSpPr/>
      </dsp:nvSpPr>
      <dsp:spPr>
        <a:xfrm>
          <a:off x="0" y="2846387"/>
          <a:ext cx="5641974" cy="616004"/>
        </a:xfrm>
        <a:prstGeom prst="roundRect">
          <a:avLst/>
        </a:prstGeom>
        <a:solidFill>
          <a:schemeClr val="accent2">
            <a:hueOff val="-5505844"/>
            <a:satOff val="24295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Student Names: </a:t>
          </a:r>
          <a:r>
            <a:rPr lang="en-US" sz="2700" kern="1200"/>
            <a:t>Yau On Li, David Tang</a:t>
          </a:r>
        </a:p>
      </dsp:txBody>
      <dsp:txXfrm>
        <a:off x="30071" y="2876458"/>
        <a:ext cx="5581832" cy="555862"/>
      </dsp:txXfrm>
    </dsp:sp>
    <dsp:sp modelId="{150EEFA1-EB5D-4F5D-B8FF-F76C867D68C2}">
      <dsp:nvSpPr>
        <dsp:cNvPr id="0" name=""/>
        <dsp:cNvSpPr/>
      </dsp:nvSpPr>
      <dsp:spPr>
        <a:xfrm>
          <a:off x="0" y="3540152"/>
          <a:ext cx="5641974" cy="616004"/>
        </a:xfrm>
        <a:prstGeom prst="round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Student ID:       </a:t>
          </a:r>
          <a:r>
            <a:rPr lang="en-US" sz="2700" kern="1200" dirty="0"/>
            <a:t>, dtang31</a:t>
          </a:r>
        </a:p>
      </dsp:txBody>
      <dsp:txXfrm>
        <a:off x="30071" y="3570223"/>
        <a:ext cx="5581832" cy="55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E6816-0176-4613-B5CE-CF4BAD6D2F8B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6A16-6969-4EE1-AEBC-3AD47ED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3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934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29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9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7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72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37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6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2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03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73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61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0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17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8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0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71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8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8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3A655-6D50-C105-A964-9F0879EBC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88" y="804333"/>
            <a:ext cx="3302412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pc="100">
                <a:solidFill>
                  <a:srgbClr val="FFFFFF"/>
                </a:solidFill>
              </a:rPr>
            </a:br>
            <a:r>
              <a:rPr lang="en-US" spc="100">
                <a:solidFill>
                  <a:srgbClr val="FFFFFF"/>
                </a:solidFill>
              </a:rPr>
              <a:t>SRT 211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ADE17-2C8D-5C63-C56D-A17395A29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43" y="1043093"/>
            <a:ext cx="6147169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tx1"/>
                </a:solidFill>
              </a:rPr>
              <a:t>Group 6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Professor Name: </a:t>
            </a:r>
            <a:r>
              <a:rPr lang="en-US" dirty="0">
                <a:solidFill>
                  <a:schemeClr val="tx1"/>
                </a:solidFill>
              </a:rPr>
              <a:t>Nilay Ganatra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Students: </a:t>
            </a:r>
            <a:r>
              <a:rPr lang="en-US" dirty="0">
                <a:solidFill>
                  <a:schemeClr val="tx1"/>
                </a:solidFill>
              </a:rPr>
              <a:t>Yau On Li &amp; David Tang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 ID:</a:t>
            </a:r>
            <a:r>
              <a:rPr lang="en-US" dirty="0">
                <a:solidFill>
                  <a:schemeClr val="tx1"/>
                </a:solidFill>
              </a:rPr>
              <a:t>       , dtang31</a:t>
            </a:r>
          </a:p>
        </p:txBody>
      </p:sp>
    </p:spTree>
    <p:extLst>
      <p:ext uri="{BB962C8B-B14F-4D97-AF65-F5344CB8AC3E}">
        <p14:creationId xmlns:p14="http://schemas.microsoft.com/office/powerpoint/2010/main" val="154631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41E2-5B11-DD41-068D-29E53C96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Features of Web Application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CB335-5A28-6F5C-DDC2-899654D7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736989"/>
              </p:ext>
            </p:extLst>
          </p:nvPr>
        </p:nvGraphicFramePr>
        <p:xfrm>
          <a:off x="893427" y="2534545"/>
          <a:ext cx="10405145" cy="3356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5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#1: Navigation bar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63" y="2598871"/>
            <a:ext cx="972007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The navigation bar keep tracks of the current page from the site</a:t>
            </a:r>
          </a:p>
          <a:p>
            <a:endParaRPr lang="en-US" sz="1400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Can be used to access all main webpages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Home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Car Page 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View Cars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Review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EC3A-50CA-0DBD-9C7E-53D93ABE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63" y="2018304"/>
            <a:ext cx="77449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4400"/>
              <a:t>Feature #2: Add System</a:t>
            </a:r>
            <a:endParaRPr lang="en-CA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47" y="2028250"/>
            <a:ext cx="4429615" cy="39319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b="1" dirty="0"/>
              <a:t>User can add a new vehicle to the Database</a:t>
            </a:r>
          </a:p>
          <a:p>
            <a:r>
              <a:rPr lang="en-US" sz="2000" b="1" dirty="0"/>
              <a:t>New vehicle will be visible and can be used for reviews by all users</a:t>
            </a:r>
          </a:p>
          <a:p>
            <a:pPr marL="0" indent="0">
              <a:buNone/>
            </a:pPr>
            <a:r>
              <a:rPr lang="en-US" sz="2000" b="1" dirty="0"/>
              <a:t> User can specify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Year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Photo (user uploads photo of vehicle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8" name="Picture 7" descr="A screenshot of a car review&#10;&#10;Description automatically generated">
            <a:extLst>
              <a:ext uri="{FF2B5EF4-FFF2-40B4-BE49-F238E27FC236}">
                <a16:creationId xmlns:a16="http://schemas.microsoft.com/office/drawing/2014/main" id="{894ADC98-92EC-D979-50F0-0002E8FE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56" y="585216"/>
            <a:ext cx="5054215" cy="58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22" y="98190"/>
            <a:ext cx="8679265" cy="1339040"/>
          </a:xfrm>
        </p:spPr>
        <p:txBody>
          <a:bodyPr/>
          <a:lstStyle/>
          <a:p>
            <a:r>
              <a:rPr lang="en-US" dirty="0"/>
              <a:t>Feature #3: Browse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51" y="1624142"/>
            <a:ext cx="3543516" cy="418460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Browse system displays library of vehicles saved in the database</a:t>
            </a:r>
          </a:p>
          <a:p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model to display that vehicle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review to display the reviews associated with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 the right side, users may search the library of vehicles for something more specific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2D04E-30BD-D877-B145-01B50988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33" y="1019103"/>
            <a:ext cx="3027403" cy="5533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9671E-CB45-4365-6426-511AB96E7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81" y="2148252"/>
            <a:ext cx="2657722" cy="44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1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7D8D3-D5AA-860C-ECD1-AF75C40A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"/>
          <a:stretch/>
        </p:blipFill>
        <p:spPr>
          <a:xfrm>
            <a:off x="3665893" y="1805679"/>
            <a:ext cx="8427789" cy="437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Sub-feature 1: Displays Cars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33" y="1550021"/>
            <a:ext cx="3280002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make, model and year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photo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Adds the option for users to leave their own review for the vehicle</a:t>
            </a:r>
          </a:p>
        </p:txBody>
      </p:sp>
    </p:spTree>
    <p:extLst>
      <p:ext uri="{BB962C8B-B14F-4D97-AF65-F5344CB8AC3E}">
        <p14:creationId xmlns:p14="http://schemas.microsoft.com/office/powerpoint/2010/main" val="147559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10933342" cy="1499616"/>
          </a:xfrm>
        </p:spPr>
        <p:txBody>
          <a:bodyPr/>
          <a:lstStyle/>
          <a:p>
            <a:r>
              <a:rPr lang="en-US" dirty="0"/>
              <a:t>Feature #3: Sub-feature 2: Displays reviews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6" y="4673894"/>
            <a:ext cx="8628627" cy="14235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all reviews made for that vehicle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BAA07-010D-CCA4-9A86-653C6313A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46"/>
          <a:stretch/>
        </p:blipFill>
        <p:spPr>
          <a:xfrm>
            <a:off x="732915" y="1472344"/>
            <a:ext cx="11368165" cy="3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10933342" cy="1499616"/>
          </a:xfrm>
        </p:spPr>
        <p:txBody>
          <a:bodyPr/>
          <a:lstStyle/>
          <a:p>
            <a:r>
              <a:rPr lang="en-US" dirty="0"/>
              <a:t>Feature #3: Sub-feature 3: Search 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00" y="2005475"/>
            <a:ext cx="4601080" cy="430458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2400" b="1" dirty="0"/>
              <a:t>User will be redirected to a webpage specific for the search result</a:t>
            </a:r>
          </a:p>
          <a:p>
            <a:endParaRPr lang="en-US" sz="2400" b="1" dirty="0"/>
          </a:p>
          <a:p>
            <a:r>
              <a:rPr lang="en-US" sz="2400" dirty="0"/>
              <a:t>Example: will retrieve all “</a:t>
            </a:r>
            <a:r>
              <a:rPr lang="en-US" sz="2400" dirty="0" err="1"/>
              <a:t>Honda”s</a:t>
            </a:r>
            <a:r>
              <a:rPr lang="en-US" sz="2400" dirty="0"/>
              <a:t> after searching for Honda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F0032-B5FB-93A9-B050-407836E3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08" y="1524504"/>
            <a:ext cx="4297297" cy="52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7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#4: </a:t>
            </a:r>
            <a:br>
              <a:rPr lang="en-US" dirty="0"/>
            </a:br>
            <a:r>
              <a:rPr lang="en-US" dirty="0"/>
              <a:t>Add Review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711" y="1998577"/>
            <a:ext cx="3742099" cy="442079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/>
              <a:t>The Add a Review page lets the user choose their vehicle and the option for them to submit a review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User must specify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Make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Model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Year of Manufacture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Rating of 1 to 10 (out of 10)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Review</a:t>
            </a:r>
          </a:p>
          <a:p>
            <a:pPr marL="310896" lvl="2" indent="0">
              <a:lnSpc>
                <a:spcPct val="100000"/>
              </a:lnSpc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665C2-9B7E-6C01-6142-C8803480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5" y="246940"/>
            <a:ext cx="3881070" cy="6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#5: Rating and Like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68" y="1808782"/>
            <a:ext cx="2430399" cy="4879886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The </a:t>
            </a:r>
            <a:r>
              <a:rPr lang="en-US" sz="2400" b="1" u="sng" dirty="0"/>
              <a:t>home page </a:t>
            </a:r>
            <a:r>
              <a:rPr lang="en-US" sz="2400" b="1" dirty="0"/>
              <a:t>lists the most recent reviews from latest to oldest</a:t>
            </a:r>
          </a:p>
          <a:p>
            <a:pPr marL="128016" lvl="1" indent="0">
              <a:buNone/>
            </a:pP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see the ratings left by other users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like other reviews: give others the general perception of that review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3A48F-905D-96D4-126E-CE9297D4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268216"/>
            <a:ext cx="9186799" cy="54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#6: Preference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781" y="2074604"/>
            <a:ext cx="4066625" cy="4879886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u="sng" dirty="0"/>
              <a:t>Home page</a:t>
            </a:r>
            <a:r>
              <a:rPr lang="en-US" sz="2400" b="1" dirty="0"/>
              <a:t> </a:t>
            </a:r>
            <a:r>
              <a:rPr lang="en-US" sz="2400" dirty="0"/>
              <a:t>built-in preference system allows user to specify the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marL="128016" lvl="1" indent="0">
              <a:buNone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system will then recommend the user a list of vehicles that matches their preferences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7ADB-63E6-774B-E58E-52F6EBEA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6" y="1620807"/>
            <a:ext cx="3261416" cy="4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1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A824-9FA5-84CD-46E4-E1F2347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A48-7014-8599-B603-8AA1F4FC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6192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Project Definition + Scope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Documents + Tools used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Website Features</a:t>
            </a:r>
          </a:p>
          <a:p>
            <a:r>
              <a:rPr lang="en-US" dirty="0"/>
              <a:t>Project Outcomes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7BE2B2F3-1FFE-C917-F99C-7DB64183F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1" r="-1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+ </a:t>
            </a:r>
            <a:r>
              <a:rPr lang="en-US" dirty="0">
                <a:solidFill>
                  <a:srgbClr val="92D050"/>
                </a:solidFill>
              </a:rPr>
              <a:t>outcomes </a:t>
            </a:r>
            <a:endParaRPr lang="en-CA" dirty="0">
              <a:solidFill>
                <a:srgbClr val="92D050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4C841F3-E6C9-4000-ADCA-301241527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162429"/>
              </p:ext>
            </p:extLst>
          </p:nvPr>
        </p:nvGraphicFramePr>
        <p:xfrm>
          <a:off x="906503" y="2186786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05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695245-44E3-4A14-900A-D0603664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B934F-CFCB-86BD-50D1-E1DB46B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0BFBF6-E56A-FB45-C2B9-F8768EA43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76513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AD14-E515-A935-EB05-69A80B85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Definition and Scope</a:t>
            </a:r>
            <a:endParaRPr lang="en-CA" dirty="0"/>
          </a:p>
        </p:txBody>
      </p:sp>
      <p:pic>
        <p:nvPicPr>
          <p:cNvPr id="26" name="Graphic 25" descr="Flask">
            <a:extLst>
              <a:ext uri="{FF2B5EF4-FFF2-40B4-BE49-F238E27FC236}">
                <a16:creationId xmlns:a16="http://schemas.microsoft.com/office/drawing/2014/main" id="{BF785EF2-6C23-B3FD-B9F1-BC364386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504" y="2386051"/>
            <a:ext cx="3448851" cy="34488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CBA4-0964-61D1-A758-13CE1E21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653" y="1987036"/>
            <a:ext cx="5680587" cy="432740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Development of a robust, front-backend flask-based web application </a:t>
            </a:r>
            <a:r>
              <a:rPr lang="en-CA" sz="1800" dirty="0"/>
              <a:t>	</a:t>
            </a:r>
          </a:p>
          <a:p>
            <a:pPr lvl="1"/>
            <a:r>
              <a:rPr lang="en-CA" dirty="0"/>
              <a:t>html code in the frontend</a:t>
            </a:r>
          </a:p>
          <a:p>
            <a:pPr lvl="1"/>
            <a:r>
              <a:rPr lang="en-US" dirty="0" err="1"/>
              <a:t>Sql</a:t>
            </a:r>
            <a:r>
              <a:rPr lang="en-US" dirty="0"/>
              <a:t> Database in the backend</a:t>
            </a:r>
          </a:p>
          <a:p>
            <a:pPr lvl="1"/>
            <a:r>
              <a:rPr lang="en-US" dirty="0" err="1"/>
              <a:t>Flask.app</a:t>
            </a:r>
            <a:r>
              <a:rPr lang="en-US" dirty="0"/>
              <a:t> used as connector and route director</a:t>
            </a:r>
          </a:p>
          <a:p>
            <a:pPr lvl="1"/>
            <a:r>
              <a:rPr lang="en-US" dirty="0"/>
              <a:t>Virtual environment deployed</a:t>
            </a:r>
          </a:p>
          <a:p>
            <a:pPr marL="128016" lvl="1" indent="0">
              <a:buNone/>
            </a:pPr>
            <a:endParaRPr lang="en-US" dirty="0"/>
          </a:p>
          <a:p>
            <a:pPr marL="470916" lvl="1" indent="-342900">
              <a:buAutoNum type="arabicPeriod"/>
            </a:pPr>
            <a:r>
              <a:rPr lang="en-US" dirty="0"/>
              <a:t>HTML used to create the structure of the webpages, allows for user interactions, stores and sent data into </a:t>
            </a:r>
            <a:r>
              <a:rPr lang="en-US" dirty="0" err="1"/>
              <a:t>flaskapp</a:t>
            </a:r>
            <a:endParaRPr lang="en-US" dirty="0"/>
          </a:p>
          <a:p>
            <a:pPr marL="470916" lvl="1" indent="-342900">
              <a:buAutoNum type="arabicPeriod"/>
            </a:pPr>
            <a:r>
              <a:rPr lang="en-US" dirty="0" err="1"/>
              <a:t>Flaskapp</a:t>
            </a:r>
            <a:r>
              <a:rPr lang="en-US" dirty="0"/>
              <a:t> receives and handle GET/POST requests from frontend, redirects user to correct url, performs </a:t>
            </a:r>
            <a:r>
              <a:rPr lang="en-US" dirty="0" err="1"/>
              <a:t>sql</a:t>
            </a:r>
            <a:r>
              <a:rPr lang="en-US" dirty="0"/>
              <a:t> queries on the backend database</a:t>
            </a:r>
          </a:p>
          <a:p>
            <a:pPr marL="470916" lvl="1" indent="-342900">
              <a:buAutoNum type="arabicPeriod"/>
            </a:pPr>
            <a:r>
              <a:rPr lang="en-US" dirty="0"/>
              <a:t>Database entries updated and relayed back to </a:t>
            </a:r>
            <a:r>
              <a:rPr lang="en-US" dirty="0" err="1"/>
              <a:t>flaskapp</a:t>
            </a:r>
            <a:r>
              <a:rPr lang="en-US" dirty="0"/>
              <a:t> and the frontend.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3793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Objectives 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1DA66-A094-0289-9376-6E79F1E14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57916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93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C45B-7526-3723-5406-17B1568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submitted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674D-AB3D-BFEC-E674-1C58FFA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https://github.com/dtang31/SRT-Final-Project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(currently set to private)</a:t>
            </a:r>
          </a:p>
          <a:p>
            <a:pPr lvl="1"/>
            <a:r>
              <a:rPr lang="en-US" sz="2000" dirty="0"/>
              <a:t>Static folder</a:t>
            </a:r>
          </a:p>
          <a:p>
            <a:pPr lvl="2"/>
            <a:r>
              <a:rPr lang="en-US" sz="1600" dirty="0"/>
              <a:t>pictures, style.css</a:t>
            </a:r>
          </a:p>
          <a:p>
            <a:pPr lvl="1"/>
            <a:r>
              <a:rPr lang="en-US" sz="2000" dirty="0"/>
              <a:t>Templates</a:t>
            </a:r>
          </a:p>
          <a:p>
            <a:pPr lvl="2"/>
            <a:r>
              <a:rPr lang="en-US" sz="1600" dirty="0"/>
              <a:t>about.html, add_car.html, add_review.html, car_info.html, home.html, review_one.html, view_cars.html</a:t>
            </a:r>
          </a:p>
          <a:p>
            <a:pPr lvl="1"/>
            <a:r>
              <a:rPr lang="en-US" sz="2000" dirty="0" err="1"/>
              <a:t>Flaskapp</a:t>
            </a:r>
            <a:endParaRPr lang="en-US" sz="2000" dirty="0"/>
          </a:p>
          <a:p>
            <a:pPr lvl="2"/>
            <a:r>
              <a:rPr lang="en-US" sz="1600" dirty="0"/>
              <a:t>App.py</a:t>
            </a:r>
          </a:p>
          <a:p>
            <a:r>
              <a:rPr lang="en-US" dirty="0"/>
              <a:t>SRT 211 Final Project Presentation.pptx </a:t>
            </a:r>
            <a:r>
              <a:rPr lang="en-US" sz="2000" dirty="0"/>
              <a:t>– Presentation slides</a:t>
            </a:r>
          </a:p>
          <a:p>
            <a:r>
              <a:rPr lang="en-US" dirty="0"/>
              <a:t>Project Requirement &amp; System Flow.docx </a:t>
            </a:r>
            <a:r>
              <a:rPr lang="en-US" sz="2000" dirty="0"/>
              <a:t>– Preliminary project scope and description</a:t>
            </a:r>
            <a:endParaRPr lang="en-US" dirty="0"/>
          </a:p>
          <a:p>
            <a:r>
              <a:rPr lang="en-US" dirty="0" err="1"/>
              <a:t>flaskapp_flaskapp_cars.sql</a:t>
            </a:r>
            <a:r>
              <a:rPr lang="en-US" dirty="0"/>
              <a:t> </a:t>
            </a:r>
            <a:r>
              <a:rPr lang="en-US" sz="2000" dirty="0"/>
              <a:t>– Export file of the cars table</a:t>
            </a:r>
          </a:p>
          <a:p>
            <a:r>
              <a:rPr lang="en-US" dirty="0" err="1"/>
              <a:t>flaskapp_flaskapp_reviews.sql</a:t>
            </a:r>
            <a:r>
              <a:rPr lang="en-US" dirty="0"/>
              <a:t> </a:t>
            </a:r>
            <a:r>
              <a:rPr lang="en-US" sz="2000" dirty="0"/>
              <a:t>– Export file of the reviews table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7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45AB-730C-3DB5-B02A-AB74F63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22344"/>
            <a:ext cx="9720072" cy="1499616"/>
          </a:xfrm>
        </p:spPr>
        <p:txBody>
          <a:bodyPr/>
          <a:lstStyle/>
          <a:p>
            <a:r>
              <a:rPr lang="en-US"/>
              <a:t>Github Repo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20AA-F821-AD77-8F93-90BB6D42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87985"/>
            <a:ext cx="9720071" cy="4023360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https://github.com/dtang31/SRT-Final-Project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7BF95-DC00-549F-3365-50682C07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30" y="2246901"/>
            <a:ext cx="8011523" cy="42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951-411E-6BDA-C7F4-C33BC196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59100"/>
            <a:ext cx="9720072" cy="1499616"/>
          </a:xfrm>
        </p:spPr>
        <p:txBody>
          <a:bodyPr/>
          <a:lstStyle/>
          <a:p>
            <a:r>
              <a:rPr lang="en-US" dirty="0"/>
              <a:t>Database/DATA dictionary design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5702-2A15-836C-3AEE-6DD1C562E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04" y="1417320"/>
            <a:ext cx="9720071" cy="4023360"/>
          </a:xfrm>
        </p:spPr>
        <p:txBody>
          <a:bodyPr/>
          <a:lstStyle/>
          <a:p>
            <a:r>
              <a:rPr lang="en-US" dirty="0"/>
              <a:t>MySQL workbench used to store form data submitted form the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</a:t>
            </a:r>
            <a:r>
              <a:rPr lang="en-US" dirty="0" err="1"/>
              <a:t>flaskapp</a:t>
            </a:r>
            <a:r>
              <a:rPr lang="en-US" dirty="0"/>
              <a:t> </a:t>
            </a:r>
            <a:r>
              <a:rPr lang="en-US" dirty="0" err="1"/>
              <a:t>shema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Flaskapp_cars</a:t>
            </a:r>
            <a:r>
              <a:rPr lang="en-US" dirty="0"/>
              <a:t>: ID (PK), Car Make, Car Model, 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Flaskapp_reviews</a:t>
            </a:r>
            <a:r>
              <a:rPr lang="en-US" dirty="0"/>
              <a:t>: ID (PK), User, Car, Date, Rating, Review, </a:t>
            </a:r>
            <a:r>
              <a:rPr lang="en-US" dirty="0" err="1"/>
              <a:t>likecount</a:t>
            </a:r>
            <a:endParaRPr lang="en-US" dirty="0"/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928F-4537-76C8-7DD0-F2273380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3" y="3173936"/>
            <a:ext cx="5570440" cy="3540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0E7FC-7F2A-AC9D-1EF6-7D23CFFF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7" y="3070554"/>
            <a:ext cx="6016092" cy="31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559B-2503-D678-ABE6-AAA8AEFB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17" y="380489"/>
            <a:ext cx="9720072" cy="1499616"/>
          </a:xfrm>
        </p:spPr>
        <p:txBody>
          <a:bodyPr/>
          <a:lstStyle/>
          <a:p>
            <a:r>
              <a:rPr lang="en-US" dirty="0"/>
              <a:t>Virtual environment/VSCODE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127E-A95A-86C6-ED4B-0830F825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14" y="1814614"/>
            <a:ext cx="4204522" cy="4384824"/>
          </a:xfrm>
        </p:spPr>
        <p:txBody>
          <a:bodyPr/>
          <a:lstStyle/>
          <a:p>
            <a:r>
              <a:rPr lang="en-US" b="1" u="sng" dirty="0"/>
              <a:t>Virtual environment created for flask app development</a:t>
            </a:r>
            <a:r>
              <a:rPr lang="en-US" dirty="0"/>
              <a:t> </a:t>
            </a:r>
          </a:p>
          <a:p>
            <a:r>
              <a:rPr lang="en-US" b="1" dirty="0"/>
              <a:t>app.py </a:t>
            </a:r>
            <a:r>
              <a:rPr lang="en-US" dirty="0"/>
              <a:t>– submitted on GitHub</a:t>
            </a:r>
          </a:p>
          <a:p>
            <a:r>
              <a:rPr lang="en-US" b="1" dirty="0"/>
              <a:t>Modules imported: </a:t>
            </a:r>
            <a:r>
              <a:rPr lang="en-US" dirty="0"/>
              <a:t>flask, </a:t>
            </a:r>
            <a:r>
              <a:rPr lang="en-US" dirty="0" err="1"/>
              <a:t>shutil</a:t>
            </a:r>
            <a:r>
              <a:rPr lang="en-US" dirty="0"/>
              <a:t>, </a:t>
            </a:r>
            <a:r>
              <a:rPr lang="en-US" dirty="0" err="1"/>
              <a:t>mysql.connector</a:t>
            </a:r>
            <a:r>
              <a:rPr lang="en-US" dirty="0"/>
              <a:t>, datetime</a:t>
            </a:r>
          </a:p>
          <a:p>
            <a:r>
              <a:rPr lang="en-CA" dirty="0"/>
              <a:t>Host, user, password, </a:t>
            </a:r>
            <a:r>
              <a:rPr lang="en-CA" dirty="0" err="1"/>
              <a:t>db</a:t>
            </a:r>
            <a:r>
              <a:rPr lang="en-CA" dirty="0"/>
              <a:t> information passed to </a:t>
            </a:r>
            <a:r>
              <a:rPr lang="en-CA" b="1" dirty="0" err="1"/>
              <a:t>mysql.connector</a:t>
            </a:r>
            <a:endParaRPr lang="en-CA" b="1" dirty="0"/>
          </a:p>
          <a:p>
            <a:endParaRPr lang="en-CA" b="1" dirty="0"/>
          </a:p>
          <a:p>
            <a:r>
              <a:rPr lang="en-CA" u="sng" dirty="0"/>
              <a:t>Handles 9 routes, all GET/POST request from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4DAFD-308A-0DB1-CDDC-CB26FD43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54" y="1458198"/>
            <a:ext cx="7303737" cy="52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4B4B-0384-BB09-5570-01BF555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C314-6938-C091-9441-7AAF1E70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u="sng" dirty="0"/>
              <a:t>Vehicle Review Web Application</a:t>
            </a:r>
          </a:p>
          <a:p>
            <a:endParaRPr lang="en-US" dirty="0"/>
          </a:p>
          <a:p>
            <a:pPr>
              <a:lnSpc>
                <a:spcPct val="50000"/>
              </a:lnSpc>
            </a:pPr>
            <a:r>
              <a:rPr lang="en-US" sz="2400" b="1" dirty="0"/>
              <a:t>Features:</a:t>
            </a:r>
          </a:p>
          <a:p>
            <a:pPr>
              <a:lnSpc>
                <a:spcPct val="50000"/>
              </a:lnSpc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browse directory of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 new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add/view review left for vehicles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leave a review, rating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give like to reviews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C2B4BB54-5000-3528-D2C4-ACB108DCE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8" r="1817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1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194</TotalTime>
  <Words>957</Words>
  <Application>Microsoft Office PowerPoint</Application>
  <PresentationFormat>Widescreen</PresentationFormat>
  <Paragraphs>157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 SRT 211 Final Project</vt:lpstr>
      <vt:lpstr> Table of contents</vt:lpstr>
      <vt:lpstr>Project Definition and Scope</vt:lpstr>
      <vt:lpstr>Project Objectives </vt:lpstr>
      <vt:lpstr>Documents submitted</vt:lpstr>
      <vt:lpstr>Github Repo</vt:lpstr>
      <vt:lpstr>Database/DATA dictionary design</vt:lpstr>
      <vt:lpstr>Virtual environment/VSCODE</vt:lpstr>
      <vt:lpstr>Project Description</vt:lpstr>
      <vt:lpstr>Features of Web Application</vt:lpstr>
      <vt:lpstr>Feature #1: Navigation bar</vt:lpstr>
      <vt:lpstr>Feature #2: Add System</vt:lpstr>
      <vt:lpstr>Feature #3: Browse System</vt:lpstr>
      <vt:lpstr>Feature #3: Sub-feature 1: Displays Cars</vt:lpstr>
      <vt:lpstr>Feature #3: Sub-feature 2: Displays reviews</vt:lpstr>
      <vt:lpstr>Feature #3: Sub-feature 3: Search Results</vt:lpstr>
      <vt:lpstr>Feature #4:  Add Review</vt:lpstr>
      <vt:lpstr>Feature #5: Rating and Like system</vt:lpstr>
      <vt:lpstr>Feature #6: Preference System</vt:lpstr>
      <vt:lpstr>Project Objectives + outcomes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SRT 211 Final Project</dc:title>
  <dc:creator>David Tang</dc:creator>
  <cp:lastModifiedBy>David Tang</cp:lastModifiedBy>
  <cp:revision>1</cp:revision>
  <dcterms:created xsi:type="dcterms:W3CDTF">2024-04-05T22:22:54Z</dcterms:created>
  <dcterms:modified xsi:type="dcterms:W3CDTF">2024-04-06T05:36:03Z</dcterms:modified>
</cp:coreProperties>
</file>